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9" r:id="rId3"/>
    <p:sldId id="462" r:id="rId4"/>
    <p:sldId id="461" r:id="rId5"/>
    <p:sldId id="415" r:id="rId6"/>
    <p:sldId id="410" r:id="rId7"/>
    <p:sldId id="426" r:id="rId8"/>
    <p:sldId id="431" r:id="rId9"/>
    <p:sldId id="432" r:id="rId10"/>
    <p:sldId id="409" r:id="rId11"/>
    <p:sldId id="433" r:id="rId12"/>
    <p:sldId id="407" r:id="rId13"/>
    <p:sldId id="403" r:id="rId14"/>
    <p:sldId id="404" r:id="rId15"/>
    <p:sldId id="402" r:id="rId16"/>
    <p:sldId id="455" r:id="rId17"/>
    <p:sldId id="406" r:id="rId18"/>
    <p:sldId id="405" r:id="rId19"/>
    <p:sldId id="456" r:id="rId20"/>
    <p:sldId id="413" r:id="rId21"/>
    <p:sldId id="457" r:id="rId22"/>
    <p:sldId id="414" r:id="rId23"/>
    <p:sldId id="425" r:id="rId24"/>
    <p:sldId id="427" r:id="rId25"/>
    <p:sldId id="446" r:id="rId26"/>
    <p:sldId id="428" r:id="rId27"/>
    <p:sldId id="438" r:id="rId28"/>
    <p:sldId id="440" r:id="rId29"/>
    <p:sldId id="441" r:id="rId30"/>
    <p:sldId id="430" r:id="rId31"/>
    <p:sldId id="434" r:id="rId32"/>
    <p:sldId id="437" r:id="rId33"/>
    <p:sldId id="435" r:id="rId34"/>
    <p:sldId id="411" r:id="rId35"/>
    <p:sldId id="444" r:id="rId36"/>
    <p:sldId id="450" r:id="rId37"/>
    <p:sldId id="400" r:id="rId38"/>
    <p:sldId id="445" r:id="rId39"/>
    <p:sldId id="412" r:id="rId40"/>
    <p:sldId id="451" r:id="rId41"/>
    <p:sldId id="443" r:id="rId42"/>
    <p:sldId id="401" r:id="rId43"/>
    <p:sldId id="418" r:id="rId44"/>
    <p:sldId id="417" r:id="rId45"/>
    <p:sldId id="442" r:id="rId46"/>
    <p:sldId id="452" r:id="rId47"/>
    <p:sldId id="439" r:id="rId48"/>
    <p:sldId id="448" r:id="rId49"/>
    <p:sldId id="454" r:id="rId50"/>
    <p:sldId id="449" r:id="rId51"/>
    <p:sldId id="458" r:id="rId52"/>
    <p:sldId id="447" r:id="rId53"/>
    <p:sldId id="463" r:id="rId54"/>
    <p:sldId id="399" r:id="rId55"/>
    <p:sldId id="421" r:id="rId56"/>
    <p:sldId id="422" r:id="rId57"/>
    <p:sldId id="397" r:id="rId58"/>
    <p:sldId id="419" r:id="rId59"/>
    <p:sldId id="424" r:id="rId60"/>
    <p:sldId id="398" r:id="rId61"/>
    <p:sldId id="453" r:id="rId62"/>
    <p:sldId id="459" r:id="rId6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91924-9ACF-4C98-A315-7D7EE354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68F90-E8C7-479A-A772-919A150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AE48C7-3C5D-468C-8743-B663EDA4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00A5A0-B7E3-47B9-90E8-F89E823E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49A696-7F4B-4F31-929D-5084FEF2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773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EE960-5DB2-46F0-9436-02690405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843C5D-FDC5-4C1F-BC76-6CDE8D331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49EB3E-B0C0-481E-AE85-50CEED6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8C924D-746B-4B3D-8D14-5DC2E5D7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624DE3-2993-46A4-BAF9-3213F892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39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C3371-5931-4A26-9592-887137B3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D3778C-CAFC-4AF2-B320-509F1564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A477CC-47AD-4655-A648-7E46C150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5DA9C8-7790-48D9-81B2-31B367EC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C5564AE-D731-47F9-AC67-CA90F471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ED47-BE8B-4F69-9F44-2467CF96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209D9B5-6AC2-424C-B684-98FC9D854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7F2A1B5-03CE-4A17-871D-0F0F22EB3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256DF3-DC79-467E-A691-448D57B0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5D12F8-02B3-4551-AFF8-BB981B32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FCA24E-D1EA-4968-A615-3116652E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38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AC3A4-E048-4B65-AA3D-34DD4279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BE387C-647B-4531-8396-0EA6F62C4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EDF0F7-7A9D-4903-9B7F-87199BC5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F6BAD24-9EE3-4D0C-9D3E-66DD6427D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180F9AC-76E8-4FE1-91D7-21823A132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AC816B8-A675-4A82-AD6C-4BADF2DD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8A3F6DC-BC8E-42D4-A31D-A797A08D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D0C1E91-A604-40D5-B21D-0708D4C0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51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D89F7-2259-446C-BC47-FAB06B98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9A56DE-1CC1-402B-9631-154E5255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C08DE92-ACF2-417C-81C6-6BB35DCE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00556F6-8135-496B-A041-D965FAD1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4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0D46E8F-82B5-4CC6-847A-39C6243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169BAFF-D084-4738-B2AC-36700FBB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807A25-05FC-486F-B07E-A86F486C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97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45A0E-F672-42FC-9B18-B3F9B182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19C74E-338C-4406-94CE-19A36EF0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AE39C46-91F9-49B6-B279-4A912A85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FFFDFB-17E6-4993-A2CA-E659FE60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92FEBC-98AD-438A-8E55-08C55579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06BE6A0-1842-4F20-9C4A-2C7835C4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795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2F72C-0B58-4C96-B01C-F64D9B93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825448A-C6A0-4D70-8112-14A2E62F6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152EC4-2BCD-4071-B357-C6022885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2A1D19-922D-4112-8C14-E06F66C6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FB47E9-5C91-4122-AE52-ED4DF27D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44685-8011-41D9-969A-6CCE9DC5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17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E5A14-64A2-4C05-ACB7-A44C3723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11689A7-95F2-4722-8928-DB20320C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829654-F3D8-44CC-B1B7-8002C166F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64F3985-86D7-4F6E-AAE5-F34B1675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7A11A1-C195-4B19-BA86-E9B5EA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449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AD752-6EDC-40A4-8C92-E79628480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506006C-F89F-4338-B1BF-8A18C36E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6C3B2-6CD3-4A1E-BB54-DC012FD9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9E73A0-51A2-46AC-B443-D7EDA982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B9CFFF-3E86-439C-94AC-DADCD35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36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9D307CD-7D46-41E7-9E67-5B67C010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0DAE392-2336-454A-95A7-414B7133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A0B93-69F5-4B95-9077-92A642119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DB9B7E-7282-4F3E-B514-B0AEF186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4983A6-A129-4ACB-9B6E-343FF1B5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8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0986-3364-4914-BF09-AFEFE897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741971"/>
          </a:xfrm>
        </p:spPr>
        <p:txBody>
          <a:bodyPr/>
          <a:lstStyle/>
          <a:p>
            <a:pPr algn="r"/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LTTA Turquia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918885-CBAD-4824-9F6A-3E0A6CBFF9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9425" y="1027906"/>
            <a:ext cx="3819410" cy="478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Vector bandeira de Turquia 639970 Vetor no Vecteezy">
            <a:extLst>
              <a:ext uri="{FF2B5EF4-FFF2-40B4-BE49-F238E27FC236}">
                <a16:creationId xmlns:a16="http://schemas.microsoft.com/office/drawing/2014/main" id="{C58E67E6-291F-4BDB-A569-337D04480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2320333"/>
            <a:ext cx="58293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85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EAD64BB-D4CC-4FC1-9F7D-5A87A8EEE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endParaRPr lang="pt-PT" sz="6000" dirty="0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pt-PT" sz="6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KAPADOKYA</a:t>
            </a:r>
          </a:p>
        </p:txBody>
      </p:sp>
    </p:spTree>
    <p:extLst>
      <p:ext uri="{BB962C8B-B14F-4D97-AF65-F5344CB8AC3E}">
        <p14:creationId xmlns:p14="http://schemas.microsoft.com/office/powerpoint/2010/main" val="41693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92DF90E-2D5F-48DA-A14E-F1053F4CF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40" y="182880"/>
            <a:ext cx="10241278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2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A8E684-4725-414C-B041-D258972CD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47" y="204954"/>
            <a:ext cx="11457305" cy="644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DE21C4D-56B8-498B-B20F-85E05C9D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00" y="218049"/>
            <a:ext cx="3614202" cy="642190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795FC93-3C14-4304-A613-8F98B603A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50" y="548639"/>
            <a:ext cx="4416552" cy="590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86EE27-D364-42B6-85E4-91942DD55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67" y="253218"/>
            <a:ext cx="3085843" cy="635156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0F0930E-1305-45A8-BF71-32352BBB7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0" y="221565"/>
            <a:ext cx="3101221" cy="638321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A340923-A029-4AA2-A0CC-6C92DC21A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406" y="221565"/>
            <a:ext cx="3085843" cy="63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4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73E394B-6875-4C21-8F24-0B6364FBD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0" y="330800"/>
            <a:ext cx="11372899" cy="640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0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39861D-3310-4C70-A31B-A4E2BF83B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" y="208912"/>
            <a:ext cx="11443237" cy="644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78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209C5E-EF25-4AB2-B3A0-91D4D5A3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0" y="145575"/>
            <a:ext cx="11668320" cy="65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3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054D3A-986B-4FDC-8C07-4AB36D6D9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" y="337984"/>
            <a:ext cx="11755159" cy="571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9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61F7801-12DC-4A99-90F7-2B48D5762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35" y="190652"/>
            <a:ext cx="11508129" cy="647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4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16F0A1-87B6-4CC3-8324-879A9D104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7" y="607430"/>
            <a:ext cx="11615225" cy="564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2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8B4165A-9BC6-49EF-9966-8223B63DB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1" y="189914"/>
            <a:ext cx="3149627" cy="647817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F3490F5-3379-434E-84C0-12268FFFC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22" y="1497958"/>
            <a:ext cx="7943557" cy="3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94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6094E9-529A-4A6C-A954-F3DFF5ADA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90" y="175036"/>
            <a:ext cx="3164094" cy="650792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1D6B11-4F2F-499A-ACD3-5A5C1EA9A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52" y="175037"/>
            <a:ext cx="3164094" cy="650792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D52129A-C447-4A8D-BEE6-6B8B8BEBC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714" y="175035"/>
            <a:ext cx="3161811" cy="650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4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699321-AF17-4088-8989-45EC6691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472" y="175037"/>
            <a:ext cx="3161810" cy="650792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3074947-902D-44E9-8565-37005CDE4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399" y="182880"/>
            <a:ext cx="3161810" cy="650792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85BFABD-0485-4CE3-9C05-1DF1D7692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9" y="182880"/>
            <a:ext cx="3161810" cy="650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66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FEAF978-00B8-434B-831B-337860638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" y="178501"/>
            <a:ext cx="11798105" cy="650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88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80BA0C-9F30-4354-8AC1-B40A726FF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17" y="453712"/>
            <a:ext cx="11727766" cy="56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78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28A902-278C-4F28-B249-97577042C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621100"/>
            <a:ext cx="11558954" cy="561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52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ECED7ED-5624-4115-B50D-B8075BF78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225011"/>
            <a:ext cx="11629292" cy="640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6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4B54D5-7EAF-406C-BB91-4E07E0180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54305"/>
            <a:ext cx="11643360" cy="654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53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7CBBFD-60F8-402B-8E54-F13455418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1" y="252142"/>
            <a:ext cx="11530818" cy="63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89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2F4896E-8001-4A44-A48C-18250B849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7" y="153492"/>
            <a:ext cx="11640185" cy="655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47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7ADB38-C8A3-4983-9E16-B9E42B5D4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7" y="196947"/>
            <a:ext cx="4663669" cy="623902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330F072-A215-40DF-88BE-123B8322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26" y="196947"/>
            <a:ext cx="4663669" cy="62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57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FA6882-D5EE-441E-AC5D-88CC25F7F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74" y="288387"/>
            <a:ext cx="4695216" cy="62812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AD76FC0-5B52-4956-92CF-C3935AE90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33" y="288386"/>
            <a:ext cx="4695216" cy="62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69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86C490-34C6-4FCE-BF5C-894FA47A3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" y="586926"/>
            <a:ext cx="11699631" cy="568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6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AA89A0-B046-4601-B013-5C93CAB78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52" y="240581"/>
            <a:ext cx="11330696" cy="637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34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ACA9DA3-20F3-4E4D-A05A-4C570B944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583509"/>
            <a:ext cx="11713698" cy="569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49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099089-87ED-44EF-AA8C-7F51F3D41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" y="597178"/>
            <a:ext cx="11657428" cy="566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27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F5AB80-DC52-471C-94B8-E627F79E4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4" y="542501"/>
            <a:ext cx="11882511" cy="577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73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9E64BBE-221C-4085-AED3-DCA57F23B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3" y="200995"/>
            <a:ext cx="11471373" cy="64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68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0FC226-9E67-4EF5-AE4E-13203AB8C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75" y="161409"/>
            <a:ext cx="11612050" cy="65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77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B8B08E7-2653-47D2-8315-EE1C06FD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33436"/>
            <a:ext cx="11362006" cy="63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66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65BBA1-A788-458E-8AA5-23E49CFE5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0" y="197036"/>
            <a:ext cx="11485440" cy="64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53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235622A-80DA-45B1-98B9-E8D116BAC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" y="356088"/>
            <a:ext cx="10925908" cy="61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3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6E1262-9744-461F-B3CE-A25D34CE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31" y="253218"/>
            <a:ext cx="3085843" cy="635156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23A43B2-36B7-47EC-8EF6-06D3082CF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120" y="270803"/>
            <a:ext cx="3085843" cy="63515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D2AB1F6-2654-4BEF-978F-B4808A07D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09" y="253218"/>
            <a:ext cx="3094386" cy="636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85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9C617F-4ED7-4E29-93FC-1C19F3A82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622492"/>
            <a:ext cx="11544886" cy="561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009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05107C-4124-45EA-8D4E-34A3DC5B1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4" y="346049"/>
            <a:ext cx="10345957" cy="582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12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0F2434-8FB7-4BF4-AA66-5915341FD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07" y="182879"/>
            <a:ext cx="3090461" cy="63610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276B4F-46E4-41F3-BB4D-3AF345996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90" y="182879"/>
            <a:ext cx="3090462" cy="63610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9D4069-B41D-422F-BBFF-6FE7BDC40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374" y="182877"/>
            <a:ext cx="3090462" cy="636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219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030CC5C-FCB8-4337-9D4D-38D80DD42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" y="209696"/>
            <a:ext cx="11446412" cy="643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23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628587-D5CF-449D-BCEE-8397410DD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7" y="464250"/>
            <a:ext cx="11615225" cy="564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10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D8628A-9FB3-4DAE-80F6-0FBFAB419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" y="638186"/>
            <a:ext cx="11488615" cy="558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76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4B5B62-D741-417C-9852-E263AA332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5" y="264332"/>
            <a:ext cx="11246290" cy="632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31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0B53B3-567F-4607-9CCF-150E1C190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0" y="145575"/>
            <a:ext cx="11668320" cy="65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983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27D637-4D8F-400A-AB3B-65A1621EF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03" y="117864"/>
            <a:ext cx="11766794" cy="662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84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AC74DE-B220-40D2-AE71-6ADBC33B8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" y="174497"/>
            <a:ext cx="3161226" cy="65090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02822B5-02AB-4A4B-ACEF-89EF4270A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77" y="174496"/>
            <a:ext cx="3164619" cy="650900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0B8A144-4AD7-43E2-966F-BC1F4B446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100" y="174496"/>
            <a:ext cx="3162335" cy="65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842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00FBAFD-7B8F-49D5-8C69-15797E0DA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7" y="640554"/>
            <a:ext cx="11470586" cy="55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41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4F3B7C1-B882-484D-884F-DC5DC0208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6" y="620367"/>
            <a:ext cx="11553627" cy="561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7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3CC26DD-0019-40B6-8705-EA35FA0E6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1" y="625912"/>
            <a:ext cx="11530818" cy="560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88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849803-BF95-4482-9F92-676D64078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1" y="393059"/>
            <a:ext cx="11418277" cy="554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847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D3AE572-81CF-4C34-9751-7F37781F6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77" y="274320"/>
            <a:ext cx="3065339" cy="63093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DB8884A-2180-4AD5-9AA5-D56125C7B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811" y="274320"/>
            <a:ext cx="3065339" cy="630936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DF5ADA-8CB5-4AA3-AF42-4BB8A0E34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445" y="274320"/>
            <a:ext cx="3065339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399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37741B2-7B53-453E-A50A-E60D71EE0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" y="318030"/>
            <a:ext cx="11291668" cy="622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3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D717AA5-AB15-4BDD-AEB4-749CBBA24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15652"/>
            <a:ext cx="11573022" cy="562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344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4ABB9E-EE5B-4771-A68E-FDA2C747A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6" y="639590"/>
            <a:ext cx="11474548" cy="557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718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36E666-0DC5-4302-984E-DFA9A6AF1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96" y="470591"/>
            <a:ext cx="10517584" cy="59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303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0B81A8-567A-4774-9996-E56418E19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6" y="201783"/>
            <a:ext cx="11474548" cy="64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68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4684CA2-2633-48E5-AD33-F29573095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1" y="217609"/>
            <a:ext cx="11418277" cy="642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361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354CB7-1B54-4864-9BFD-01ADA8E4B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23" y="364435"/>
            <a:ext cx="3447636" cy="612913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7D7AB0B-0BDC-453C-8D40-3BFE9DF74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977" y="364435"/>
            <a:ext cx="3447635" cy="612913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2E38E26-146B-4079-AC61-8DAB1B689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176" y="364434"/>
            <a:ext cx="3447636" cy="61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788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58FF14-12C4-453C-917D-A03BC613D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02" y="193078"/>
            <a:ext cx="11499508" cy="64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27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285B84-891A-4472-BC36-9976343E0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3" y="253218"/>
            <a:ext cx="3574616" cy="635156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7299FD9-939B-4A3C-BAB2-E45B263B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09" y="253218"/>
            <a:ext cx="3572754" cy="63515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19D1C98-C16E-4ABE-8650-562140922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213" y="1266092"/>
            <a:ext cx="3413173" cy="455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98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E008B9-1172-4E6C-81F8-E6DAF5C5F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81" y="205408"/>
            <a:ext cx="3626540" cy="644718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BF35922-AF9E-4FE6-BB57-77BEE021E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45" y="205408"/>
            <a:ext cx="3626540" cy="64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851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021134-01CF-45C4-A397-3A3E853AD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3" y="562415"/>
            <a:ext cx="7377696" cy="55148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86BC27F-9071-4E95-A2DD-3BCE0F382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785" y="281207"/>
            <a:ext cx="3057293" cy="62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254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7427B0-A441-46B1-AC99-259398596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81" y="187985"/>
            <a:ext cx="8671611" cy="648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104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3</Words>
  <Application>Microsoft Office PowerPoint</Application>
  <PresentationFormat>Ecrã Panorâmico</PresentationFormat>
  <Paragraphs>3</Paragraphs>
  <Slides>62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62</vt:i4>
      </vt:variant>
    </vt:vector>
  </HeadingPairs>
  <TitlesOfParts>
    <vt:vector size="67" baseType="lpstr">
      <vt:lpstr>Arial</vt:lpstr>
      <vt:lpstr>Calibri</vt:lpstr>
      <vt:lpstr>Calibri Light</vt:lpstr>
      <vt:lpstr>Verdana</vt:lpstr>
      <vt:lpstr>Tema do Office</vt:lpstr>
      <vt:lpstr>LTTA Turquia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LTTA Portugal</dc:title>
  <dc:creator>saraborges</dc:creator>
  <cp:lastModifiedBy>saraborges</cp:lastModifiedBy>
  <cp:revision>56</cp:revision>
  <dcterms:created xsi:type="dcterms:W3CDTF">2022-02-07T10:04:46Z</dcterms:created>
  <dcterms:modified xsi:type="dcterms:W3CDTF">2022-05-07T13:54:00Z</dcterms:modified>
</cp:coreProperties>
</file>