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301" r:id="rId4"/>
    <p:sldId id="282" r:id="rId5"/>
    <p:sldId id="283" r:id="rId6"/>
    <p:sldId id="281" r:id="rId7"/>
    <p:sldId id="288" r:id="rId8"/>
    <p:sldId id="289" r:id="rId9"/>
    <p:sldId id="290" r:id="rId10"/>
    <p:sldId id="291" r:id="rId11"/>
    <p:sldId id="292" r:id="rId12"/>
    <p:sldId id="302" r:id="rId13"/>
    <p:sldId id="287" r:id="rId14"/>
    <p:sldId id="284" r:id="rId15"/>
    <p:sldId id="280" r:id="rId16"/>
    <p:sldId id="296" r:id="rId17"/>
    <p:sldId id="293" r:id="rId18"/>
    <p:sldId id="306" r:id="rId19"/>
    <p:sldId id="305" r:id="rId20"/>
    <p:sldId id="307" r:id="rId21"/>
    <p:sldId id="310" r:id="rId22"/>
    <p:sldId id="285" r:id="rId23"/>
    <p:sldId id="294" r:id="rId24"/>
    <p:sldId id="295" r:id="rId25"/>
    <p:sldId id="297" r:id="rId26"/>
    <p:sldId id="309" r:id="rId27"/>
    <p:sldId id="298" r:id="rId2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91924-9ACF-4C98-A315-7D7EE354B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F68F90-E8C7-479A-A772-919A150A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DAE48C7-3C5D-468C-8743-B663EDA4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D00A5A0-B7E3-47B9-90E8-F89E823E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49A696-7F4B-4F31-929D-5084FEF2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773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EE960-5DB2-46F0-9436-02690405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8843C5D-FDC5-4C1F-BC76-6CDE8D331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349EB3E-B0C0-481E-AE85-50CEED66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B8C924D-746B-4B3D-8D14-5DC2E5D7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624DE3-2993-46A4-BAF9-3213F892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439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C3371-5931-4A26-9592-887137B3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0D3778C-CAFC-4AF2-B320-509F15643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1A477CC-47AD-4655-A648-7E46C150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5DA9C8-7790-48D9-81B2-31B367EC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C5564AE-D731-47F9-AC67-CA90F471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53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6ED47-BE8B-4F69-9F44-2467CF96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209D9B5-6AC2-424C-B684-98FC9D854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7F2A1B5-03CE-4A17-871D-0F0F22EB3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5256DF3-DC79-467E-A691-448D57B0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95D12F8-02B3-4551-AFF8-BB981B32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AFCA24E-D1EA-4968-A615-3116652E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338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AC3A4-E048-4B65-AA3D-34DD4279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BBE387C-647B-4531-8396-0EA6F62C4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0EDF0F7-7A9D-4903-9B7F-87199BC5B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F6BAD24-9EE3-4D0C-9D3E-66DD6427D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180F9AC-76E8-4FE1-91D7-21823A132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AC816B8-A675-4A82-AD6C-4BADF2DD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98A3F6DC-BC8E-42D4-A31D-A797A08D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D0C1E91-A604-40D5-B21D-0708D4C0B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514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D89F7-2259-446C-BC47-FAB06B98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89A56DE-1CC1-402B-9631-154E5255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C08DE92-ACF2-417C-81C6-6BB35DCE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00556F6-8135-496B-A041-D965FAD1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488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0D46E8F-82B5-4CC6-847A-39C62433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169BAFF-D084-4738-B2AC-36700FBB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C807A25-05FC-486F-B07E-A86F486C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97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45A0E-F672-42FC-9B18-B3F9B182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19C74E-338C-4406-94CE-19A36EF0C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AE39C46-91F9-49B6-B279-4A912A852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5FFFDFB-17E6-4993-A2CA-E659FE602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92FEBC-98AD-438A-8E55-08C55579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06BE6A0-1842-4F20-9C4A-2C7835C4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795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2F72C-0B58-4C96-B01C-F64D9B93C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825448A-C6A0-4D70-8112-14A2E62F6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152EC4-2BCD-4071-B357-C60228854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52A1D19-922D-4112-8C14-E06F66C64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3FB47E9-5C91-4122-AE52-ED4DF27D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A44685-8011-41D9-969A-6CCE9DC5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17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E5A14-64A2-4C05-ACB7-A44C3723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11689A7-95F2-4722-8928-DB20320C3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829654-F3D8-44CC-B1B7-8002C166F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64F3985-86D7-4F6E-AAE5-F34B1675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B7A11A1-C195-4B19-BA86-E9B5EA5F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449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6AD752-6EDC-40A4-8C92-E79628480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506006C-F89F-4338-B1BF-8A18C36E8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B46C3B2-6CD3-4A1E-BB54-DC012FD9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D9E73A0-51A2-46AC-B443-D7EDA982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B9CFFF-3E86-439C-94AC-DADCD35B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136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9D307CD-7D46-41E7-9E67-5B67C010A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0DAE392-2336-454A-95A7-414B7133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A0B93-69F5-4B95-9077-92A6421193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EDB9B7E-7282-4F3E-B514-B0AEF186A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F4983A6-A129-4ACB-9B6E-343FF1B5D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87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30986-3364-4914-BF09-AFEFE897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741971"/>
          </a:xfrm>
        </p:spPr>
        <p:txBody>
          <a:bodyPr/>
          <a:lstStyle/>
          <a:p>
            <a:pPr algn="r"/>
            <a:r>
              <a:rPr lang="pt-PT" b="1" dirty="0"/>
              <a:t>LTTA Portugal</a:t>
            </a:r>
            <a:br>
              <a:rPr lang="pt-PT" b="1" dirty="0"/>
            </a:br>
            <a:r>
              <a:rPr lang="pt-PT" b="1" dirty="0"/>
              <a:t>3nd </a:t>
            </a:r>
            <a:r>
              <a:rPr lang="pt-PT" b="1" dirty="0" err="1"/>
              <a:t>Day</a:t>
            </a:r>
            <a:endParaRPr lang="pt-PT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918885-CBAD-4824-9F6A-3E0A6CBFF9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69425" y="1027906"/>
            <a:ext cx="3819410" cy="478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Marcador de Posição de Conteúdo 7">
            <a:extLst>
              <a:ext uri="{FF2B5EF4-FFF2-40B4-BE49-F238E27FC236}">
                <a16:creationId xmlns:a16="http://schemas.microsoft.com/office/drawing/2014/main" id="{0A99B22F-76EE-4F62-AA06-B354378463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3108765"/>
            <a:ext cx="5483576" cy="3749235"/>
          </a:xfrm>
        </p:spPr>
      </p:pic>
    </p:spTree>
    <p:extLst>
      <p:ext uri="{BB962C8B-B14F-4D97-AF65-F5344CB8AC3E}">
        <p14:creationId xmlns:p14="http://schemas.microsoft.com/office/powerpoint/2010/main" val="90085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5E3D05-81EE-46BF-A237-00C372CF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796209"/>
            <a:ext cx="10515600" cy="3681652"/>
          </a:xfrm>
        </p:spPr>
        <p:txBody>
          <a:bodyPr>
            <a:normAutofit/>
          </a:bodyPr>
          <a:lstStyle/>
          <a:p>
            <a:pPr algn="r"/>
            <a:r>
              <a:rPr lang="pt-PT" dirty="0" err="1"/>
              <a:t>Photo</a:t>
            </a:r>
            <a:r>
              <a:rPr lang="pt-PT" dirty="0"/>
              <a:t> Safari in Braga</a:t>
            </a:r>
            <a:br>
              <a:rPr lang="pt-PT" dirty="0"/>
            </a:br>
            <a:r>
              <a:rPr lang="pt-PT" dirty="0"/>
              <a:t>Cultural </a:t>
            </a:r>
            <a:r>
              <a:rPr lang="pt-PT" dirty="0" err="1"/>
              <a:t>activities</a:t>
            </a:r>
            <a:r>
              <a:rPr lang="pt-PT" dirty="0"/>
              <a:t> </a:t>
            </a:r>
            <a:br>
              <a:rPr lang="pt-PT" dirty="0"/>
            </a:br>
            <a:r>
              <a:rPr lang="pt-PT" dirty="0"/>
              <a:t>“Unesco </a:t>
            </a:r>
            <a:r>
              <a:rPr lang="pt-PT" dirty="0" err="1"/>
              <a:t>heritage</a:t>
            </a:r>
            <a:r>
              <a:rPr lang="pt-PT" dirty="0"/>
              <a:t>”- Bom Jesus </a:t>
            </a:r>
          </a:p>
        </p:txBody>
      </p:sp>
    </p:spTree>
    <p:extLst>
      <p:ext uri="{BB962C8B-B14F-4D97-AF65-F5344CB8AC3E}">
        <p14:creationId xmlns:p14="http://schemas.microsoft.com/office/powerpoint/2010/main" val="102729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EAFE8F87-48D7-4ACC-BF91-2FD47F221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97" y="188433"/>
            <a:ext cx="3151919" cy="6481134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27CE730-2765-4230-BD3A-35C8176C9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63" y="188432"/>
            <a:ext cx="4860850" cy="64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01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5B76E34D-6338-44BD-A951-8F1BB4168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60" y="240695"/>
            <a:ext cx="8478516" cy="6358887"/>
          </a:xfrm>
        </p:spPr>
      </p:pic>
    </p:spTree>
    <p:extLst>
      <p:ext uri="{BB962C8B-B14F-4D97-AF65-F5344CB8AC3E}">
        <p14:creationId xmlns:p14="http://schemas.microsoft.com/office/powerpoint/2010/main" val="1216456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8910C52C-BA4E-4C52-B39F-5E5910706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865" y="256156"/>
            <a:ext cx="4759265" cy="6345688"/>
          </a:xfrm>
        </p:spPr>
      </p:pic>
    </p:spTree>
    <p:extLst>
      <p:ext uri="{BB962C8B-B14F-4D97-AF65-F5344CB8AC3E}">
        <p14:creationId xmlns:p14="http://schemas.microsoft.com/office/powerpoint/2010/main" val="231700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0F558942-61BA-4A30-A9D7-7856DFD14D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437" y="368248"/>
            <a:ext cx="8162005" cy="6121504"/>
          </a:xfrm>
        </p:spPr>
      </p:pic>
    </p:spTree>
    <p:extLst>
      <p:ext uri="{BB962C8B-B14F-4D97-AF65-F5344CB8AC3E}">
        <p14:creationId xmlns:p14="http://schemas.microsoft.com/office/powerpoint/2010/main" val="2287010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Posição de Conteúdo 8">
            <a:extLst>
              <a:ext uri="{FF2B5EF4-FFF2-40B4-BE49-F238E27FC236}">
                <a16:creationId xmlns:a16="http://schemas.microsoft.com/office/drawing/2014/main" id="{5E489806-F2A8-4144-8483-9BB3F5C19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02" y="248615"/>
            <a:ext cx="8122249" cy="6091687"/>
          </a:xfrm>
        </p:spPr>
      </p:pic>
    </p:spTree>
    <p:extLst>
      <p:ext uri="{BB962C8B-B14F-4D97-AF65-F5344CB8AC3E}">
        <p14:creationId xmlns:p14="http://schemas.microsoft.com/office/powerpoint/2010/main" val="419646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52BE982-A653-4EA2-9F7C-D7FAC66C7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65" y="381137"/>
            <a:ext cx="4544564" cy="6059419"/>
          </a:xfrm>
        </p:spPr>
      </p:pic>
      <p:pic>
        <p:nvPicPr>
          <p:cNvPr id="6" name="Marcador de Posição de Conteúdo 4">
            <a:extLst>
              <a:ext uri="{FF2B5EF4-FFF2-40B4-BE49-F238E27FC236}">
                <a16:creationId xmlns:a16="http://schemas.microsoft.com/office/drawing/2014/main" id="{856404AD-B560-491C-AF18-2E2AF19F8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831" y="381137"/>
            <a:ext cx="4544564" cy="60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39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150FA510-6C12-47D2-B21A-6C6485ACA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598" y="253948"/>
            <a:ext cx="8466804" cy="6350103"/>
          </a:xfrm>
        </p:spPr>
      </p:pic>
    </p:spTree>
    <p:extLst>
      <p:ext uri="{BB962C8B-B14F-4D97-AF65-F5344CB8AC3E}">
        <p14:creationId xmlns:p14="http://schemas.microsoft.com/office/powerpoint/2010/main" val="425508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23C18999-BFC5-4B24-BC4F-C4B343E10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46" y="632929"/>
            <a:ext cx="8029483" cy="6022112"/>
          </a:xfrm>
        </p:spPr>
      </p:pic>
    </p:spTree>
    <p:extLst>
      <p:ext uri="{BB962C8B-B14F-4D97-AF65-F5344CB8AC3E}">
        <p14:creationId xmlns:p14="http://schemas.microsoft.com/office/powerpoint/2010/main" val="3221546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877BE63-1B14-4978-85CD-C6926CCD1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854" y="306526"/>
            <a:ext cx="8326597" cy="6244948"/>
          </a:xfrm>
        </p:spPr>
      </p:pic>
    </p:spTree>
    <p:extLst>
      <p:ext uri="{BB962C8B-B14F-4D97-AF65-F5344CB8AC3E}">
        <p14:creationId xmlns:p14="http://schemas.microsoft.com/office/powerpoint/2010/main" val="1741423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F0E01DCD-556C-49D5-AD9C-00E6F374D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962" y="209222"/>
            <a:ext cx="8586075" cy="6439556"/>
          </a:xfrm>
        </p:spPr>
      </p:pic>
    </p:spTree>
    <p:extLst>
      <p:ext uri="{BB962C8B-B14F-4D97-AF65-F5344CB8AC3E}">
        <p14:creationId xmlns:p14="http://schemas.microsoft.com/office/powerpoint/2010/main" val="929997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32BF68B8-5056-4978-83A2-5401C2558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64" y="348369"/>
            <a:ext cx="8215014" cy="6161261"/>
          </a:xfrm>
        </p:spPr>
      </p:pic>
    </p:spTree>
    <p:extLst>
      <p:ext uri="{BB962C8B-B14F-4D97-AF65-F5344CB8AC3E}">
        <p14:creationId xmlns:p14="http://schemas.microsoft.com/office/powerpoint/2010/main" val="3853180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4C54042-C030-491C-B1F2-B401270C7A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02403" y="-2007567"/>
            <a:ext cx="5436567" cy="10873134"/>
          </a:xfrm>
        </p:spPr>
      </p:pic>
    </p:spTree>
    <p:extLst>
      <p:ext uri="{BB962C8B-B14F-4D97-AF65-F5344CB8AC3E}">
        <p14:creationId xmlns:p14="http://schemas.microsoft.com/office/powerpoint/2010/main" val="1902628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62890A36-C064-48D1-836E-CD0E72D49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63" y="1311965"/>
            <a:ext cx="5792740" cy="4344555"/>
          </a:xfrm>
        </p:spPr>
      </p:pic>
      <p:pic>
        <p:nvPicPr>
          <p:cNvPr id="8" name="Marcador de Posição de Conteúdo 4">
            <a:extLst>
              <a:ext uri="{FF2B5EF4-FFF2-40B4-BE49-F238E27FC236}">
                <a16:creationId xmlns:a16="http://schemas.microsoft.com/office/drawing/2014/main" id="{EAACE312-2488-4171-AC08-814214245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79" y="351873"/>
            <a:ext cx="4486999" cy="598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71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E36450F-1B3F-437D-AC9C-60DB877A7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60" y="367886"/>
            <a:ext cx="8432616" cy="6324462"/>
          </a:xfrm>
        </p:spPr>
      </p:pic>
    </p:spTree>
    <p:extLst>
      <p:ext uri="{BB962C8B-B14F-4D97-AF65-F5344CB8AC3E}">
        <p14:creationId xmlns:p14="http://schemas.microsoft.com/office/powerpoint/2010/main" val="2184069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F43023B7-5898-451E-8953-4E962600B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178" y="207134"/>
            <a:ext cx="8591643" cy="6443732"/>
          </a:xfrm>
        </p:spPr>
      </p:pic>
    </p:spTree>
    <p:extLst>
      <p:ext uri="{BB962C8B-B14F-4D97-AF65-F5344CB8AC3E}">
        <p14:creationId xmlns:p14="http://schemas.microsoft.com/office/powerpoint/2010/main" val="968921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3E33BBFD-09EA-42CA-B754-018191E6E8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899" y="193882"/>
            <a:ext cx="8626980" cy="6470235"/>
          </a:xfrm>
        </p:spPr>
      </p:pic>
    </p:spTree>
    <p:extLst>
      <p:ext uri="{BB962C8B-B14F-4D97-AF65-F5344CB8AC3E}">
        <p14:creationId xmlns:p14="http://schemas.microsoft.com/office/powerpoint/2010/main" val="1091667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4BC41F3D-366A-472E-BF30-F6CEC69C85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855" y="341381"/>
            <a:ext cx="8344269" cy="6258202"/>
          </a:xfrm>
        </p:spPr>
      </p:pic>
    </p:spTree>
    <p:extLst>
      <p:ext uri="{BB962C8B-B14F-4D97-AF65-F5344CB8AC3E}">
        <p14:creationId xmlns:p14="http://schemas.microsoft.com/office/powerpoint/2010/main" val="1018895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400A2B13-A2C1-46BA-B129-05C7AA9E4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90" y="240264"/>
            <a:ext cx="8503295" cy="6377471"/>
          </a:xfrm>
        </p:spPr>
      </p:pic>
    </p:spTree>
    <p:extLst>
      <p:ext uri="{BB962C8B-B14F-4D97-AF65-F5344CB8AC3E}">
        <p14:creationId xmlns:p14="http://schemas.microsoft.com/office/powerpoint/2010/main" val="1311868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FBB1D29D-85D5-4389-836D-226AA74F70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24" y="207134"/>
            <a:ext cx="8591641" cy="6443731"/>
          </a:xfrm>
        </p:spPr>
      </p:pic>
    </p:spTree>
    <p:extLst>
      <p:ext uri="{BB962C8B-B14F-4D97-AF65-F5344CB8AC3E}">
        <p14:creationId xmlns:p14="http://schemas.microsoft.com/office/powerpoint/2010/main" val="3810596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5772D8A-CDBF-42A6-A00C-371D0AB49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098" y="240265"/>
            <a:ext cx="8503293" cy="6377470"/>
          </a:xfrm>
        </p:spPr>
      </p:pic>
    </p:spTree>
    <p:extLst>
      <p:ext uri="{BB962C8B-B14F-4D97-AF65-F5344CB8AC3E}">
        <p14:creationId xmlns:p14="http://schemas.microsoft.com/office/powerpoint/2010/main" val="2827365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56CE459-BA17-474E-86EC-DF2F8A182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93" y="234070"/>
            <a:ext cx="8519813" cy="6389860"/>
          </a:xfrm>
        </p:spPr>
      </p:pic>
    </p:spTree>
    <p:extLst>
      <p:ext uri="{BB962C8B-B14F-4D97-AF65-F5344CB8AC3E}">
        <p14:creationId xmlns:p14="http://schemas.microsoft.com/office/powerpoint/2010/main" val="1135187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DB626EE-FD9B-407C-83B0-761F29BB65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70" y="164496"/>
            <a:ext cx="8705344" cy="6529008"/>
          </a:xfrm>
        </p:spPr>
      </p:pic>
    </p:spTree>
    <p:extLst>
      <p:ext uri="{BB962C8B-B14F-4D97-AF65-F5344CB8AC3E}">
        <p14:creationId xmlns:p14="http://schemas.microsoft.com/office/powerpoint/2010/main" val="1223453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316F0C2C-4315-4159-8B71-42F527917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119" y="353339"/>
            <a:ext cx="8201762" cy="6151322"/>
          </a:xfrm>
        </p:spPr>
      </p:pic>
    </p:spTree>
    <p:extLst>
      <p:ext uri="{BB962C8B-B14F-4D97-AF65-F5344CB8AC3E}">
        <p14:creationId xmlns:p14="http://schemas.microsoft.com/office/powerpoint/2010/main" val="3383426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BA81AD0-7959-4931-9E86-E7DD9CA00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820" y="155851"/>
            <a:ext cx="8758353" cy="6568765"/>
          </a:xfrm>
        </p:spPr>
      </p:pic>
    </p:spTree>
    <p:extLst>
      <p:ext uri="{BB962C8B-B14F-4D97-AF65-F5344CB8AC3E}">
        <p14:creationId xmlns:p14="http://schemas.microsoft.com/office/powerpoint/2010/main" val="503607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D480C5F5-8DD6-42D6-9512-76A1EDB86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858" y="303644"/>
            <a:ext cx="8334283" cy="6250712"/>
          </a:xfrm>
        </p:spPr>
      </p:pic>
    </p:spTree>
    <p:extLst>
      <p:ext uri="{BB962C8B-B14F-4D97-AF65-F5344CB8AC3E}">
        <p14:creationId xmlns:p14="http://schemas.microsoft.com/office/powerpoint/2010/main" val="2401387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19</Words>
  <Application>Microsoft Office PowerPoint</Application>
  <PresentationFormat>Ecrã Panorâmico</PresentationFormat>
  <Paragraphs>2</Paragraphs>
  <Slides>27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do Office</vt:lpstr>
      <vt:lpstr>LTTA Portugal 3nd Day</vt:lpstr>
      <vt:lpstr>Photo Safari in Braga Cultural activities  “Unesco heritage”- Bom Jesus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LTTA Portugal</dc:title>
  <dc:creator>saraborges</dc:creator>
  <cp:lastModifiedBy>saraborges</cp:lastModifiedBy>
  <cp:revision>13</cp:revision>
  <dcterms:created xsi:type="dcterms:W3CDTF">2022-02-07T10:04:46Z</dcterms:created>
  <dcterms:modified xsi:type="dcterms:W3CDTF">2022-02-12T19:39:14Z</dcterms:modified>
</cp:coreProperties>
</file>