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67" r:id="rId2"/>
    <p:sldId id="256" r:id="rId3"/>
    <p:sldId id="257" r:id="rId4"/>
    <p:sldId id="259" r:id="rId5"/>
    <p:sldId id="258" r:id="rId6"/>
    <p:sldId id="260" r:id="rId7"/>
    <p:sldId id="261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A5C6DA-D0D3-426E-B0FE-1E09BF22EEBA}" v="11" dt="2021-09-30T18:34:28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5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Zliechovec" userId="954ed46b32448f5c" providerId="LiveId" clId="{ECA5C6DA-D0D3-426E-B0FE-1E09BF22EEBA}"/>
    <pc:docChg chg="modSld">
      <pc:chgData name="David Zliechovec" userId="954ed46b32448f5c" providerId="LiveId" clId="{ECA5C6DA-D0D3-426E-B0FE-1E09BF22EEBA}" dt="2021-09-30T18:34:47.926" v="19" actId="1076"/>
      <pc:docMkLst>
        <pc:docMk/>
      </pc:docMkLst>
      <pc:sldChg chg="modSp">
        <pc:chgData name="David Zliechovec" userId="954ed46b32448f5c" providerId="LiveId" clId="{ECA5C6DA-D0D3-426E-B0FE-1E09BF22EEBA}" dt="2021-09-30T18:34:28.470" v="18" actId="962"/>
        <pc:sldMkLst>
          <pc:docMk/>
          <pc:sldMk cId="0" sldId="257"/>
        </pc:sldMkLst>
        <pc:picChg chg="mod">
          <ac:chgData name="David Zliechovec" userId="954ed46b32448f5c" providerId="LiveId" clId="{ECA5C6DA-D0D3-426E-B0FE-1E09BF22EEBA}" dt="2021-09-30T18:34:28.470" v="18" actId="962"/>
          <ac:picMkLst>
            <pc:docMk/>
            <pc:sldMk cId="0" sldId="257"/>
            <ac:picMk id="2" creationId="{00000000-0000-0000-0000-000000000000}"/>
          </ac:picMkLst>
        </pc:picChg>
      </pc:sldChg>
      <pc:sldChg chg="modSp mod">
        <pc:chgData name="David Zliechovec" userId="954ed46b32448f5c" providerId="LiveId" clId="{ECA5C6DA-D0D3-426E-B0FE-1E09BF22EEBA}" dt="2021-09-26T16:34:57.677" v="5" actId="1076"/>
        <pc:sldMkLst>
          <pc:docMk/>
          <pc:sldMk cId="0" sldId="258"/>
        </pc:sldMkLst>
        <pc:spChg chg="mod">
          <ac:chgData name="David Zliechovec" userId="954ed46b32448f5c" providerId="LiveId" clId="{ECA5C6DA-D0D3-426E-B0FE-1E09BF22EEBA}" dt="2021-09-26T16:34:57.677" v="5" actId="1076"/>
          <ac:spMkLst>
            <pc:docMk/>
            <pc:sldMk cId="0" sldId="258"/>
            <ac:spMk id="12" creationId="{00000000-0000-0000-0000-000000000000}"/>
          </ac:spMkLst>
        </pc:spChg>
      </pc:sldChg>
      <pc:sldChg chg="modSp">
        <pc:chgData name="David Zliechovec" userId="954ed46b32448f5c" providerId="LiveId" clId="{ECA5C6DA-D0D3-426E-B0FE-1E09BF22EEBA}" dt="2021-09-30T18:34:22.565" v="17" actId="962"/>
        <pc:sldMkLst>
          <pc:docMk/>
          <pc:sldMk cId="0" sldId="259"/>
        </pc:sldMkLst>
        <pc:picChg chg="mod">
          <ac:chgData name="David Zliechovec" userId="954ed46b32448f5c" providerId="LiveId" clId="{ECA5C6DA-D0D3-426E-B0FE-1E09BF22EEBA}" dt="2021-09-30T18:34:22.565" v="17" actId="962"/>
          <ac:picMkLst>
            <pc:docMk/>
            <pc:sldMk cId="0" sldId="259"/>
            <ac:picMk id="2" creationId="{00000000-0000-0000-0000-000000000000}"/>
          </ac:picMkLst>
        </pc:picChg>
      </pc:sldChg>
      <pc:sldChg chg="modSp mod">
        <pc:chgData name="David Zliechovec" userId="954ed46b32448f5c" providerId="LiveId" clId="{ECA5C6DA-D0D3-426E-B0FE-1E09BF22EEBA}" dt="2021-09-26T16:36:34.717" v="11" actId="1076"/>
        <pc:sldMkLst>
          <pc:docMk/>
          <pc:sldMk cId="0" sldId="260"/>
        </pc:sldMkLst>
        <pc:picChg chg="mod modCrop">
          <ac:chgData name="David Zliechovec" userId="954ed46b32448f5c" providerId="LiveId" clId="{ECA5C6DA-D0D3-426E-B0FE-1E09BF22EEBA}" dt="2021-09-26T16:36:17.659" v="10" actId="14100"/>
          <ac:picMkLst>
            <pc:docMk/>
            <pc:sldMk cId="0" sldId="260"/>
            <ac:picMk id="3" creationId="{00000000-0000-0000-0000-000000000000}"/>
          </ac:picMkLst>
        </pc:picChg>
        <pc:cxnChg chg="mod">
          <ac:chgData name="David Zliechovec" userId="954ed46b32448f5c" providerId="LiveId" clId="{ECA5C6DA-D0D3-426E-B0FE-1E09BF22EEBA}" dt="2021-09-26T16:36:34.717" v="11" actId="1076"/>
          <ac:cxnSpMkLst>
            <pc:docMk/>
            <pc:sldMk cId="0" sldId="260"/>
            <ac:cxnSpMk id="8" creationId="{00000000-0000-0000-0000-000000000000}"/>
          </ac:cxnSpMkLst>
        </pc:cxnChg>
      </pc:sldChg>
      <pc:sldChg chg="modSp mod">
        <pc:chgData name="David Zliechovec" userId="954ed46b32448f5c" providerId="LiveId" clId="{ECA5C6DA-D0D3-426E-B0FE-1E09BF22EEBA}" dt="2021-09-30T18:34:47.926" v="19" actId="1076"/>
        <pc:sldMkLst>
          <pc:docMk/>
          <pc:sldMk cId="0" sldId="263"/>
        </pc:sldMkLst>
        <pc:spChg chg="mod">
          <ac:chgData name="David Zliechovec" userId="954ed46b32448f5c" providerId="LiveId" clId="{ECA5C6DA-D0D3-426E-B0FE-1E09BF22EEBA}" dt="2021-09-30T18:34:47.926" v="19" actId="1076"/>
          <ac:spMkLst>
            <pc:docMk/>
            <pc:sldMk cId="0" sldId="263"/>
            <ac:spMk id="3" creationId="{C95E84D6-2E54-4C0D-9D29-0D1D83270CE3}"/>
          </ac:spMkLst>
        </pc:spChg>
      </pc:sldChg>
    </pc:docChg>
  </pc:docChgLst>
  <pc:docChgLst>
    <pc:chgData name="David Zliechovec" userId="954ed46b32448f5c" providerId="LiveId" clId="{46D1F670-4486-4058-AE15-D29690EA28C0}"/>
    <pc:docChg chg="undo custSel addSld delSld modSld sldOrd">
      <pc:chgData name="David Zliechovec" userId="954ed46b32448f5c" providerId="LiveId" clId="{46D1F670-4486-4058-AE15-D29690EA28C0}" dt="2021-09-26T13:55:14.018" v="256"/>
      <pc:docMkLst>
        <pc:docMk/>
      </pc:docMkLst>
      <pc:sldChg chg="modSp modTransition">
        <pc:chgData name="David Zliechovec" userId="954ed46b32448f5c" providerId="LiveId" clId="{46D1F670-4486-4058-AE15-D29690EA28C0}" dt="2021-09-26T13:45:13.315" v="167"/>
        <pc:sldMkLst>
          <pc:docMk/>
          <pc:sldMk cId="0" sldId="256"/>
        </pc:sldMkLst>
        <pc:spChg chg="mod">
          <ac:chgData name="David Zliechovec" userId="954ed46b32448f5c" providerId="LiveId" clId="{46D1F670-4486-4058-AE15-D29690EA28C0}" dt="2021-09-26T12:33:13.048" v="112" actId="2711"/>
          <ac:spMkLst>
            <pc:docMk/>
            <pc:sldMk cId="0" sldId="256"/>
            <ac:spMk id="2" creationId="{00000000-0000-0000-0000-000000000000}"/>
          </ac:spMkLst>
        </pc:spChg>
      </pc:sldChg>
      <pc:sldChg chg="modSp modTransition modAnim">
        <pc:chgData name="David Zliechovec" userId="954ed46b32448f5c" providerId="LiveId" clId="{46D1F670-4486-4058-AE15-D29690EA28C0}" dt="2021-09-26T13:48:58.071" v="199"/>
        <pc:sldMkLst>
          <pc:docMk/>
          <pc:sldMk cId="0" sldId="258"/>
        </pc:sldMkLst>
        <pc:picChg chg="mod">
          <ac:chgData name="David Zliechovec" userId="954ed46b32448f5c" providerId="LiveId" clId="{46D1F670-4486-4058-AE15-D29690EA28C0}" dt="2021-09-26T12:20:27.209" v="37" actId="1076"/>
          <ac:picMkLst>
            <pc:docMk/>
            <pc:sldMk cId="0" sldId="258"/>
            <ac:picMk id="1034" creationId="{00000000-0000-0000-0000-000000000000}"/>
          </ac:picMkLst>
        </pc:picChg>
      </pc:sldChg>
      <pc:sldChg chg="modSp mod">
        <pc:chgData name="David Zliechovec" userId="954ed46b32448f5c" providerId="LiveId" clId="{46D1F670-4486-4058-AE15-D29690EA28C0}" dt="2021-09-26T12:21:51.802" v="47" actId="2711"/>
        <pc:sldMkLst>
          <pc:docMk/>
          <pc:sldMk cId="0" sldId="259"/>
        </pc:sldMkLst>
        <pc:spChg chg="mod">
          <ac:chgData name="David Zliechovec" userId="954ed46b32448f5c" providerId="LiveId" clId="{46D1F670-4486-4058-AE15-D29690EA28C0}" dt="2021-09-26T12:21:51.802" v="47" actId="2711"/>
          <ac:spMkLst>
            <pc:docMk/>
            <pc:sldMk cId="0" sldId="259"/>
            <ac:spMk id="4" creationId="{00000000-0000-0000-0000-000000000000}"/>
          </ac:spMkLst>
        </pc:spChg>
      </pc:sldChg>
      <pc:sldChg chg="modSp mod modTransition modAnim">
        <pc:chgData name="David Zliechovec" userId="954ed46b32448f5c" providerId="LiveId" clId="{46D1F670-4486-4058-AE15-D29690EA28C0}" dt="2021-09-26T13:49:31.076" v="210"/>
        <pc:sldMkLst>
          <pc:docMk/>
          <pc:sldMk cId="0" sldId="260"/>
        </pc:sldMkLst>
        <pc:spChg chg="mod">
          <ac:chgData name="David Zliechovec" userId="954ed46b32448f5c" providerId="LiveId" clId="{46D1F670-4486-4058-AE15-D29690EA28C0}" dt="2021-09-26T12:23:58.209" v="54" actId="14861"/>
          <ac:spMkLst>
            <pc:docMk/>
            <pc:sldMk cId="0" sldId="260"/>
            <ac:spMk id="7" creationId="{00000000-0000-0000-0000-000000000000}"/>
          </ac:spMkLst>
        </pc:spChg>
        <pc:spChg chg="mod">
          <ac:chgData name="David Zliechovec" userId="954ed46b32448f5c" providerId="LiveId" clId="{46D1F670-4486-4058-AE15-D29690EA28C0}" dt="2021-09-26T12:24:02.600" v="55" actId="14861"/>
          <ac:spMkLst>
            <pc:docMk/>
            <pc:sldMk cId="0" sldId="260"/>
            <ac:spMk id="9" creationId="{00000000-0000-0000-0000-000000000000}"/>
          </ac:spMkLst>
        </pc:spChg>
        <pc:spChg chg="mod">
          <ac:chgData name="David Zliechovec" userId="954ed46b32448f5c" providerId="LiveId" clId="{46D1F670-4486-4058-AE15-D29690EA28C0}" dt="2021-09-26T12:24:17.036" v="56" actId="14861"/>
          <ac:spMkLst>
            <pc:docMk/>
            <pc:sldMk cId="0" sldId="260"/>
            <ac:spMk id="10" creationId="{00000000-0000-0000-0000-000000000000}"/>
          </ac:spMkLst>
        </pc:spChg>
      </pc:sldChg>
      <pc:sldChg chg="addSp delSp modSp mod modTransition setBg modAnim">
        <pc:chgData name="David Zliechovec" userId="954ed46b32448f5c" providerId="LiveId" clId="{46D1F670-4486-4058-AE15-D29690EA28C0}" dt="2021-09-26T13:50:22.591" v="218"/>
        <pc:sldMkLst>
          <pc:docMk/>
          <pc:sldMk cId="0" sldId="261"/>
        </pc:sldMkLst>
        <pc:spChg chg="mod ord">
          <ac:chgData name="David Zliechovec" userId="954ed46b32448f5c" providerId="LiveId" clId="{46D1F670-4486-4058-AE15-D29690EA28C0}" dt="2021-09-26T12:23:11.316" v="51" actId="14861"/>
          <ac:spMkLst>
            <pc:docMk/>
            <pc:sldMk cId="0" sldId="261"/>
            <ac:spMk id="2" creationId="{00000000-0000-0000-0000-000000000000}"/>
          </ac:spMkLst>
        </pc:spChg>
        <pc:spChg chg="mod ord">
          <ac:chgData name="David Zliechovec" userId="954ed46b32448f5c" providerId="LiveId" clId="{46D1F670-4486-4058-AE15-D29690EA28C0}" dt="2021-09-26T12:23:25.737" v="53" actId="14861"/>
          <ac:spMkLst>
            <pc:docMk/>
            <pc:sldMk cId="0" sldId="261"/>
            <ac:spMk id="6" creationId="{00000000-0000-0000-0000-000000000000}"/>
          </ac:spMkLst>
        </pc:spChg>
        <pc:spChg chg="add del">
          <ac:chgData name="David Zliechovec" userId="954ed46b32448f5c" providerId="LiveId" clId="{46D1F670-4486-4058-AE15-D29690EA28C0}" dt="2021-09-26T12:14:43.444" v="3" actId="26606"/>
          <ac:spMkLst>
            <pc:docMk/>
            <pc:sldMk cId="0" sldId="261"/>
            <ac:spMk id="11" creationId="{620FDFD2-19AF-4124-A49A-BAC0929B1300}"/>
          </ac:spMkLst>
        </pc:spChg>
        <pc:spChg chg="add del">
          <ac:chgData name="David Zliechovec" userId="954ed46b32448f5c" providerId="LiveId" clId="{46D1F670-4486-4058-AE15-D29690EA28C0}" dt="2021-09-26T12:14:51.808" v="5" actId="26606"/>
          <ac:spMkLst>
            <pc:docMk/>
            <pc:sldMk cId="0" sldId="261"/>
            <ac:spMk id="18" creationId="{0D7B6173-1D58-48E2-83CF-37350F315F75}"/>
          </ac:spMkLst>
        </pc:spChg>
        <pc:spChg chg="add del">
          <ac:chgData name="David Zliechovec" userId="954ed46b32448f5c" providerId="LiveId" clId="{46D1F670-4486-4058-AE15-D29690EA28C0}" dt="2021-09-26T12:14:51.808" v="5" actId="26606"/>
          <ac:spMkLst>
            <pc:docMk/>
            <pc:sldMk cId="0" sldId="261"/>
            <ac:spMk id="19" creationId="{102382E0-0A09-46AE-B955-B911CAFE7F00}"/>
          </ac:spMkLst>
        </pc:spChg>
        <pc:spChg chg="add del">
          <ac:chgData name="David Zliechovec" userId="954ed46b32448f5c" providerId="LiveId" clId="{46D1F670-4486-4058-AE15-D29690EA28C0}" dt="2021-09-26T12:14:51.808" v="5" actId="26606"/>
          <ac:spMkLst>
            <pc:docMk/>
            <pc:sldMk cId="0" sldId="261"/>
            <ac:spMk id="20" creationId="{2F36CA75-CFBF-4844-B719-8FE9EBADA9AF}"/>
          </ac:spMkLst>
        </pc:spChg>
        <pc:spChg chg="add del">
          <ac:chgData name="David Zliechovec" userId="954ed46b32448f5c" providerId="LiveId" clId="{46D1F670-4486-4058-AE15-D29690EA28C0}" dt="2021-09-26T12:14:51.808" v="5" actId="26606"/>
          <ac:spMkLst>
            <pc:docMk/>
            <pc:sldMk cId="0" sldId="261"/>
            <ac:spMk id="21" creationId="{7DE75D4A-0965-4973-BE75-DECCAC9A9614}"/>
          </ac:spMkLst>
        </pc:spChg>
        <pc:spChg chg="add del">
          <ac:chgData name="David Zliechovec" userId="954ed46b32448f5c" providerId="LiveId" clId="{46D1F670-4486-4058-AE15-D29690EA28C0}" dt="2021-09-26T12:14:51.808" v="5" actId="26606"/>
          <ac:spMkLst>
            <pc:docMk/>
            <pc:sldMk cId="0" sldId="261"/>
            <ac:spMk id="22" creationId="{3D4A84B9-E564-4DD0-97F8-DBF1C460C28A}"/>
          </ac:spMkLst>
        </pc:spChg>
        <pc:spChg chg="add">
          <ac:chgData name="David Zliechovec" userId="954ed46b32448f5c" providerId="LiveId" clId="{46D1F670-4486-4058-AE15-D29690EA28C0}" dt="2021-09-26T12:14:51.816" v="6" actId="26606"/>
          <ac:spMkLst>
            <pc:docMk/>
            <pc:sldMk cId="0" sldId="261"/>
            <ac:spMk id="24" creationId="{21AC6A30-4F22-4C0F-B278-19C5B8A80C55}"/>
          </ac:spMkLst>
        </pc:spChg>
        <pc:spChg chg="add">
          <ac:chgData name="David Zliechovec" userId="954ed46b32448f5c" providerId="LiveId" clId="{46D1F670-4486-4058-AE15-D29690EA28C0}" dt="2021-09-26T12:14:51.816" v="6" actId="26606"/>
          <ac:spMkLst>
            <pc:docMk/>
            <pc:sldMk cId="0" sldId="261"/>
            <ac:spMk id="25" creationId="{BB4335AD-65B1-44E4-90AF-264024FE4BD2}"/>
          </ac:spMkLst>
        </pc:spChg>
        <pc:grpChg chg="add del">
          <ac:chgData name="David Zliechovec" userId="954ed46b32448f5c" providerId="LiveId" clId="{46D1F670-4486-4058-AE15-D29690EA28C0}" dt="2021-09-26T12:14:43.444" v="3" actId="26606"/>
          <ac:grpSpMkLst>
            <pc:docMk/>
            <pc:sldMk cId="0" sldId="261"/>
            <ac:grpSpMk id="13" creationId="{7F6F6FC6-9A5F-4E14-8105-15D94914A798}"/>
          </ac:grpSpMkLst>
        </pc:grpChg>
        <pc:picChg chg="add mod">
          <ac:chgData name="David Zliechovec" userId="954ed46b32448f5c" providerId="LiveId" clId="{46D1F670-4486-4058-AE15-D29690EA28C0}" dt="2021-09-26T12:14:51.816" v="6" actId="26606"/>
          <ac:picMkLst>
            <pc:docMk/>
            <pc:sldMk cId="0" sldId="261"/>
            <ac:picMk id="3" creationId="{88CEB1C3-40E1-4663-A134-C8C8A7184A20}"/>
          </ac:picMkLst>
        </pc:picChg>
        <pc:picChg chg="mod ord">
          <ac:chgData name="David Zliechovec" userId="954ed46b32448f5c" providerId="LiveId" clId="{46D1F670-4486-4058-AE15-D29690EA28C0}" dt="2021-09-26T12:14:51.816" v="6" actId="26606"/>
          <ac:picMkLst>
            <pc:docMk/>
            <pc:sldMk cId="0" sldId="261"/>
            <ac:picMk id="4" creationId="{00000000-0000-0000-0000-000000000000}"/>
          </ac:picMkLst>
        </pc:picChg>
        <pc:picChg chg="add del">
          <ac:chgData name="David Zliechovec" userId="954ed46b32448f5c" providerId="LiveId" clId="{46D1F670-4486-4058-AE15-D29690EA28C0}" dt="2021-09-26T12:14:51.808" v="5" actId="26606"/>
          <ac:picMkLst>
            <pc:docMk/>
            <pc:sldMk cId="0" sldId="261"/>
            <ac:picMk id="17" creationId="{4A599609-F5C2-4A0B-A992-913F814A631A}"/>
          </ac:picMkLst>
        </pc:picChg>
        <pc:picChg chg="del">
          <ac:chgData name="David Zliechovec" userId="954ed46b32448f5c" providerId="LiveId" clId="{46D1F670-4486-4058-AE15-D29690EA28C0}" dt="2021-09-26T12:14:25.841" v="0" actId="478"/>
          <ac:picMkLst>
            <pc:docMk/>
            <pc:sldMk cId="0" sldId="261"/>
            <ac:picMk id="3076" creationId="{00000000-0000-0000-0000-000000000000}"/>
          </ac:picMkLst>
        </pc:picChg>
      </pc:sldChg>
      <pc:sldChg chg="addSp delSp modSp mod modTransition setBg addAnim modAnim">
        <pc:chgData name="David Zliechovec" userId="954ed46b32448f5c" providerId="LiveId" clId="{46D1F670-4486-4058-AE15-D29690EA28C0}" dt="2021-09-26T13:55:14.018" v="256"/>
        <pc:sldMkLst>
          <pc:docMk/>
          <pc:sldMk cId="0" sldId="263"/>
        </pc:sldMkLst>
        <pc:spChg chg="del mod">
          <ac:chgData name="David Zliechovec" userId="954ed46b32448f5c" providerId="LiveId" clId="{46D1F670-4486-4058-AE15-D29690EA28C0}" dt="2021-09-26T13:40:34.361" v="134" actId="478"/>
          <ac:spMkLst>
            <pc:docMk/>
            <pc:sldMk cId="0" sldId="263"/>
            <ac:spMk id="2" creationId="{00000000-0000-0000-0000-000000000000}"/>
          </ac:spMkLst>
        </pc:spChg>
        <pc:spChg chg="add mod ord">
          <ac:chgData name="David Zliechovec" userId="954ed46b32448f5c" providerId="LiveId" clId="{46D1F670-4486-4058-AE15-D29690EA28C0}" dt="2021-09-26T13:41:44.763" v="144" actId="26606"/>
          <ac:spMkLst>
            <pc:docMk/>
            <pc:sldMk cId="0" sldId="263"/>
            <ac:spMk id="3" creationId="{C95E84D6-2E54-4C0D-9D29-0D1D83270CE3}"/>
          </ac:spMkLst>
        </pc:spChg>
        <pc:spChg chg="add mod">
          <ac:chgData name="David Zliechovec" userId="954ed46b32448f5c" providerId="LiveId" clId="{46D1F670-4486-4058-AE15-D29690EA28C0}" dt="2021-09-26T13:41:44.752" v="143" actId="26606"/>
          <ac:spMkLst>
            <pc:docMk/>
            <pc:sldMk cId="0" sldId="263"/>
            <ac:spMk id="6" creationId="{051D7957-3627-4E34-832F-745ABF41198E}"/>
          </ac:spMkLst>
        </pc:spChg>
        <pc:spChg chg="add del">
          <ac:chgData name="David Zliechovec" userId="954ed46b32448f5c" providerId="LiveId" clId="{46D1F670-4486-4058-AE15-D29690EA28C0}" dt="2021-09-26T13:41:44.763" v="144" actId="26606"/>
          <ac:spMkLst>
            <pc:docMk/>
            <pc:sldMk cId="0" sldId="263"/>
            <ac:spMk id="11" creationId="{A81E7530-396C-45F0-92F4-A885648D1631}"/>
          </ac:spMkLst>
        </pc:spChg>
        <pc:spChg chg="add del">
          <ac:chgData name="David Zliechovec" userId="954ed46b32448f5c" providerId="LiveId" clId="{46D1F670-4486-4058-AE15-D29690EA28C0}" dt="2021-09-26T13:41:44.763" v="144" actId="26606"/>
          <ac:spMkLst>
            <pc:docMk/>
            <pc:sldMk cId="0" sldId="263"/>
            <ac:spMk id="13" creationId="{7316481C-0A49-4796-812B-0D64F063B720}"/>
          </ac:spMkLst>
        </pc:spChg>
        <pc:spChg chg="add del">
          <ac:chgData name="David Zliechovec" userId="954ed46b32448f5c" providerId="LiveId" clId="{46D1F670-4486-4058-AE15-D29690EA28C0}" dt="2021-09-26T13:41:44.763" v="144" actId="26606"/>
          <ac:spMkLst>
            <pc:docMk/>
            <pc:sldMk cId="0" sldId="263"/>
            <ac:spMk id="15" creationId="{A5271697-90F1-4A23-8EF2-0179F2EAFACB}"/>
          </ac:spMkLst>
        </pc:spChg>
        <pc:spChg chg="add del">
          <ac:chgData name="David Zliechovec" userId="954ed46b32448f5c" providerId="LiveId" clId="{46D1F670-4486-4058-AE15-D29690EA28C0}" dt="2021-09-26T13:41:44.763" v="144" actId="26606"/>
          <ac:spMkLst>
            <pc:docMk/>
            <pc:sldMk cId="0" sldId="263"/>
            <ac:spMk id="39" creationId="{D9F5512A-48E1-4C07-B75E-3CCC517B6804}"/>
          </ac:spMkLst>
        </pc:spChg>
        <pc:spChg chg="add del">
          <ac:chgData name="David Zliechovec" userId="954ed46b32448f5c" providerId="LiveId" clId="{46D1F670-4486-4058-AE15-D29690EA28C0}" dt="2021-09-26T13:41:30.263" v="139" actId="26606"/>
          <ac:spMkLst>
            <pc:docMk/>
            <pc:sldMk cId="0" sldId="263"/>
            <ac:spMk id="44" creationId="{1C574E90-1949-4924-B663-AEA13DB7910B}"/>
          </ac:spMkLst>
        </pc:spChg>
        <pc:spChg chg="add del">
          <ac:chgData name="David Zliechovec" userId="954ed46b32448f5c" providerId="LiveId" clId="{46D1F670-4486-4058-AE15-D29690EA28C0}" dt="2021-09-26T13:41:30.263" v="139" actId="26606"/>
          <ac:spMkLst>
            <pc:docMk/>
            <pc:sldMk cId="0" sldId="263"/>
            <ac:spMk id="46" creationId="{3CD1EA40-7116-4FCB-9369-70F29FAA91EC}"/>
          </ac:spMkLst>
        </pc:spChg>
        <pc:spChg chg="add del">
          <ac:chgData name="David Zliechovec" userId="954ed46b32448f5c" providerId="LiveId" clId="{46D1F670-4486-4058-AE15-D29690EA28C0}" dt="2021-09-26T13:41:30.263" v="139" actId="26606"/>
          <ac:spMkLst>
            <pc:docMk/>
            <pc:sldMk cId="0" sldId="263"/>
            <ac:spMk id="48" creationId="{D9F5512A-48E1-4C07-B75E-3CCC517B6804}"/>
          </ac:spMkLst>
        </pc:spChg>
        <pc:spChg chg="add del">
          <ac:chgData name="David Zliechovec" userId="954ed46b32448f5c" providerId="LiveId" clId="{46D1F670-4486-4058-AE15-D29690EA28C0}" dt="2021-09-26T13:41:30.263" v="139" actId="26606"/>
          <ac:spMkLst>
            <pc:docMk/>
            <pc:sldMk cId="0" sldId="263"/>
            <ac:spMk id="72" creationId="{A5271697-90F1-4A23-8EF2-0179F2EAFACB}"/>
          </ac:spMkLst>
        </pc:spChg>
        <pc:spChg chg="add del">
          <ac:chgData name="David Zliechovec" userId="954ed46b32448f5c" providerId="LiveId" clId="{46D1F670-4486-4058-AE15-D29690EA28C0}" dt="2021-09-26T13:41:34.058" v="141" actId="26606"/>
          <ac:spMkLst>
            <pc:docMk/>
            <pc:sldMk cId="0" sldId="263"/>
            <ac:spMk id="74" creationId="{C0A1ED06-4733-4020-9C60-81D4D801408D}"/>
          </ac:spMkLst>
        </pc:spChg>
        <pc:spChg chg="add del">
          <ac:chgData name="David Zliechovec" userId="954ed46b32448f5c" providerId="LiveId" clId="{46D1F670-4486-4058-AE15-D29690EA28C0}" dt="2021-09-26T13:41:34.058" v="141" actId="26606"/>
          <ac:spMkLst>
            <pc:docMk/>
            <pc:sldMk cId="0" sldId="263"/>
            <ac:spMk id="75" creationId="{B0CA3509-3AF9-45FE-93ED-57BB5D5E8E07}"/>
          </ac:spMkLst>
        </pc:spChg>
        <pc:spChg chg="add del">
          <ac:chgData name="David Zliechovec" userId="954ed46b32448f5c" providerId="LiveId" clId="{46D1F670-4486-4058-AE15-D29690EA28C0}" dt="2021-09-26T13:41:44.752" v="143" actId="26606"/>
          <ac:spMkLst>
            <pc:docMk/>
            <pc:sldMk cId="0" sldId="263"/>
            <ac:spMk id="77" creationId="{0450C687-86B5-4248-BEBB-0B59B7977047}"/>
          </ac:spMkLst>
        </pc:spChg>
        <pc:spChg chg="add del">
          <ac:chgData name="David Zliechovec" userId="954ed46b32448f5c" providerId="LiveId" clId="{46D1F670-4486-4058-AE15-D29690EA28C0}" dt="2021-09-26T13:41:44.752" v="143" actId="26606"/>
          <ac:spMkLst>
            <pc:docMk/>
            <pc:sldMk cId="0" sldId="263"/>
            <ac:spMk id="78" creationId="{3CD1EA40-7116-4FCB-9369-70F29FAA91EC}"/>
          </ac:spMkLst>
        </pc:spChg>
        <pc:spChg chg="add del">
          <ac:chgData name="David Zliechovec" userId="954ed46b32448f5c" providerId="LiveId" clId="{46D1F670-4486-4058-AE15-D29690EA28C0}" dt="2021-09-26T13:41:44.752" v="143" actId="26606"/>
          <ac:spMkLst>
            <pc:docMk/>
            <pc:sldMk cId="0" sldId="263"/>
            <ac:spMk id="79" creationId="{A5271697-90F1-4A23-8EF2-0179F2EAFACB}"/>
          </ac:spMkLst>
        </pc:spChg>
        <pc:spChg chg="add del">
          <ac:chgData name="David Zliechovec" userId="954ed46b32448f5c" providerId="LiveId" clId="{46D1F670-4486-4058-AE15-D29690EA28C0}" dt="2021-09-26T13:41:44.752" v="143" actId="26606"/>
          <ac:spMkLst>
            <pc:docMk/>
            <pc:sldMk cId="0" sldId="263"/>
            <ac:spMk id="81" creationId="{D9F5512A-48E1-4C07-B75E-3CCC517B6804}"/>
          </ac:spMkLst>
        </pc:spChg>
        <pc:spChg chg="add">
          <ac:chgData name="David Zliechovec" userId="954ed46b32448f5c" providerId="LiveId" clId="{46D1F670-4486-4058-AE15-D29690EA28C0}" dt="2021-09-26T13:41:44.763" v="144" actId="26606"/>
          <ac:spMkLst>
            <pc:docMk/>
            <pc:sldMk cId="0" sldId="263"/>
            <ac:spMk id="83" creationId="{A81E7530-396C-45F0-92F4-A885648D1631}"/>
          </ac:spMkLst>
        </pc:spChg>
        <pc:spChg chg="add">
          <ac:chgData name="David Zliechovec" userId="954ed46b32448f5c" providerId="LiveId" clId="{46D1F670-4486-4058-AE15-D29690EA28C0}" dt="2021-09-26T13:41:44.763" v="144" actId="26606"/>
          <ac:spMkLst>
            <pc:docMk/>
            <pc:sldMk cId="0" sldId="263"/>
            <ac:spMk id="84" creationId="{7316481C-0A49-4796-812B-0D64F063B720}"/>
          </ac:spMkLst>
        </pc:spChg>
        <pc:spChg chg="add">
          <ac:chgData name="David Zliechovec" userId="954ed46b32448f5c" providerId="LiveId" clId="{46D1F670-4486-4058-AE15-D29690EA28C0}" dt="2021-09-26T13:41:44.763" v="144" actId="26606"/>
          <ac:spMkLst>
            <pc:docMk/>
            <pc:sldMk cId="0" sldId="263"/>
            <ac:spMk id="85" creationId="{A5271697-90F1-4A23-8EF2-0179F2EAFACB}"/>
          </ac:spMkLst>
        </pc:spChg>
        <pc:spChg chg="add">
          <ac:chgData name="David Zliechovec" userId="954ed46b32448f5c" providerId="LiveId" clId="{46D1F670-4486-4058-AE15-D29690EA28C0}" dt="2021-09-26T13:41:44.763" v="144" actId="26606"/>
          <ac:spMkLst>
            <pc:docMk/>
            <pc:sldMk cId="0" sldId="263"/>
            <ac:spMk id="107" creationId="{D9F5512A-48E1-4C07-B75E-3CCC517B6804}"/>
          </ac:spMkLst>
        </pc:spChg>
        <pc:grpChg chg="add del">
          <ac:chgData name="David Zliechovec" userId="954ed46b32448f5c" providerId="LiveId" clId="{46D1F670-4486-4058-AE15-D29690EA28C0}" dt="2021-09-26T13:41:44.763" v="144" actId="26606"/>
          <ac:grpSpMkLst>
            <pc:docMk/>
            <pc:sldMk cId="0" sldId="263"/>
            <ac:grpSpMk id="17" creationId="{81DE8B58-F373-409E-A253-4380A66091D4}"/>
          </ac:grpSpMkLst>
        </pc:grpChg>
        <pc:grpChg chg="add del">
          <ac:chgData name="David Zliechovec" userId="954ed46b32448f5c" providerId="LiveId" clId="{46D1F670-4486-4058-AE15-D29690EA28C0}" dt="2021-09-26T13:41:30.263" v="139" actId="26606"/>
          <ac:grpSpMkLst>
            <pc:docMk/>
            <pc:sldMk cId="0" sldId="263"/>
            <ac:grpSpMk id="50" creationId="{9CF1CD8B-D430-49E7-8630-84152C414EAC}"/>
          </ac:grpSpMkLst>
        </pc:grpChg>
        <pc:grpChg chg="add del">
          <ac:chgData name="David Zliechovec" userId="954ed46b32448f5c" providerId="LiveId" clId="{46D1F670-4486-4058-AE15-D29690EA28C0}" dt="2021-09-26T13:41:44.752" v="143" actId="26606"/>
          <ac:grpSpMkLst>
            <pc:docMk/>
            <pc:sldMk cId="0" sldId="263"/>
            <ac:grpSpMk id="80" creationId="{A9B4CF53-BC95-46A2-B37D-D05450472BCB}"/>
          </ac:grpSpMkLst>
        </pc:grpChg>
        <pc:grpChg chg="add">
          <ac:chgData name="David Zliechovec" userId="954ed46b32448f5c" providerId="LiveId" clId="{46D1F670-4486-4058-AE15-D29690EA28C0}" dt="2021-09-26T13:41:44.763" v="144" actId="26606"/>
          <ac:grpSpMkLst>
            <pc:docMk/>
            <pc:sldMk cId="0" sldId="263"/>
            <ac:grpSpMk id="86" creationId="{81DE8B58-F373-409E-A253-4380A66091D4}"/>
          </ac:grpSpMkLst>
        </pc:grpChg>
        <pc:picChg chg="mod ord">
          <ac:chgData name="David Zliechovec" userId="954ed46b32448f5c" providerId="LiveId" clId="{46D1F670-4486-4058-AE15-D29690EA28C0}" dt="2021-09-26T13:41:44.752" v="143" actId="26606"/>
          <ac:picMkLst>
            <pc:docMk/>
            <pc:sldMk cId="0" sldId="263"/>
            <ac:picMk id="5" creationId="{00000000-0000-0000-0000-000000000000}"/>
          </ac:picMkLst>
        </pc:picChg>
      </pc:sldChg>
      <pc:sldChg chg="modTransition setBg modAnim">
        <pc:chgData name="David Zliechovec" userId="954ed46b32448f5c" providerId="LiveId" clId="{46D1F670-4486-4058-AE15-D29690EA28C0}" dt="2021-09-26T13:50:52.715" v="221"/>
        <pc:sldMkLst>
          <pc:docMk/>
          <pc:sldMk cId="0" sldId="264"/>
        </pc:sldMkLst>
      </pc:sldChg>
      <pc:sldChg chg="addSp delSp modSp mod modTransition setBg modAnim setClrOvrMap">
        <pc:chgData name="David Zliechovec" userId="954ed46b32448f5c" providerId="LiveId" clId="{46D1F670-4486-4058-AE15-D29690EA28C0}" dt="2021-09-26T13:55:02.523" v="252"/>
        <pc:sldMkLst>
          <pc:docMk/>
          <pc:sldMk cId="0" sldId="265"/>
        </pc:sldMkLst>
        <pc:spChg chg="add mod ord">
          <ac:chgData name="David Zliechovec" userId="954ed46b32448f5c" providerId="LiveId" clId="{46D1F670-4486-4058-AE15-D29690EA28C0}" dt="2021-09-26T12:34:20.210" v="114" actId="255"/>
          <ac:spMkLst>
            <pc:docMk/>
            <pc:sldMk cId="0" sldId="265"/>
            <ac:spMk id="2" creationId="{E27A27B5-E566-46D3-AD93-FD8757470587}"/>
          </ac:spMkLst>
        </pc:spChg>
        <pc:spChg chg="add mod ord">
          <ac:chgData name="David Zliechovec" userId="954ed46b32448f5c" providerId="LiveId" clId="{46D1F670-4486-4058-AE15-D29690EA28C0}" dt="2021-09-26T12:34:58.950" v="117" actId="2711"/>
          <ac:spMkLst>
            <pc:docMk/>
            <pc:sldMk cId="0" sldId="265"/>
            <ac:spMk id="4" creationId="{1BE08AAB-91F8-424F-B666-920BEBD3E2AD}"/>
          </ac:spMkLst>
        </pc:spChg>
        <pc:spChg chg="del mod">
          <ac:chgData name="David Zliechovec" userId="954ed46b32448f5c" providerId="LiveId" clId="{46D1F670-4486-4058-AE15-D29690EA28C0}" dt="2021-09-26T12:29:00.443" v="72" actId="478"/>
          <ac:spMkLst>
            <pc:docMk/>
            <pc:sldMk cId="0" sldId="265"/>
            <ac:spMk id="5" creationId="{00000000-0000-0000-0000-000000000000}"/>
          </ac:spMkLst>
        </pc:spChg>
        <pc:spChg chg="add del">
          <ac:chgData name="David Zliechovec" userId="954ed46b32448f5c" providerId="LiveId" clId="{46D1F670-4486-4058-AE15-D29690EA28C0}" dt="2021-09-26T12:30:56.441" v="94" actId="26606"/>
          <ac:spMkLst>
            <pc:docMk/>
            <pc:sldMk cId="0" sldId="265"/>
            <ac:spMk id="10" creationId="{4CBC69AF-AE9D-43C7-A183-244646418BB4}"/>
          </ac:spMkLst>
        </pc:spChg>
        <pc:spChg chg="add del">
          <ac:chgData name="David Zliechovec" userId="954ed46b32448f5c" providerId="LiveId" clId="{46D1F670-4486-4058-AE15-D29690EA28C0}" dt="2021-09-26T12:30:56.441" v="94" actId="26606"/>
          <ac:spMkLst>
            <pc:docMk/>
            <pc:sldMk cId="0" sldId="265"/>
            <ac:spMk id="11" creationId="{BE64232A-D912-4882-BF58-104918115741}"/>
          </ac:spMkLst>
        </pc:spChg>
        <pc:spChg chg="add del">
          <ac:chgData name="David Zliechovec" userId="954ed46b32448f5c" providerId="LiveId" clId="{46D1F670-4486-4058-AE15-D29690EA28C0}" dt="2021-09-26T12:30:56.441" v="94" actId="26606"/>
          <ac:spMkLst>
            <pc:docMk/>
            <pc:sldMk cId="0" sldId="265"/>
            <ac:spMk id="12" creationId="{E8E4E9D8-6D9C-4646-83A2-11844D84EAE4}"/>
          </ac:spMkLst>
        </pc:spChg>
        <pc:spChg chg="add del">
          <ac:chgData name="David Zliechovec" userId="954ed46b32448f5c" providerId="LiveId" clId="{46D1F670-4486-4058-AE15-D29690EA28C0}" dt="2021-09-26T12:29:36.168" v="77" actId="26606"/>
          <ac:spMkLst>
            <pc:docMk/>
            <pc:sldMk cId="0" sldId="265"/>
            <ac:spMk id="13" creationId="{AAB8EDC3-1C0D-4505-A2C7-839A5161FB53}"/>
          </ac:spMkLst>
        </pc:spChg>
        <pc:spChg chg="add del">
          <ac:chgData name="David Zliechovec" userId="954ed46b32448f5c" providerId="LiveId" clId="{46D1F670-4486-4058-AE15-D29690EA28C0}" dt="2021-09-26T12:30:59.360" v="96" actId="26606"/>
          <ac:spMkLst>
            <pc:docMk/>
            <pc:sldMk cId="0" sldId="265"/>
            <ac:spMk id="14" creationId="{CF62D2A7-8207-488C-9F46-316BA81A16C8}"/>
          </ac:spMkLst>
        </pc:spChg>
        <pc:spChg chg="add del">
          <ac:chgData name="David Zliechovec" userId="954ed46b32448f5c" providerId="LiveId" clId="{46D1F670-4486-4058-AE15-D29690EA28C0}" dt="2021-09-26T12:29:36.168" v="77" actId="26606"/>
          <ac:spMkLst>
            <pc:docMk/>
            <pc:sldMk cId="0" sldId="265"/>
            <ac:spMk id="15" creationId="{2069E294-3813-4588-9E9C-AEA08F9C4DA1}"/>
          </ac:spMkLst>
        </pc:spChg>
        <pc:spChg chg="add del">
          <ac:chgData name="David Zliechovec" userId="954ed46b32448f5c" providerId="LiveId" clId="{46D1F670-4486-4058-AE15-D29690EA28C0}" dt="2021-09-26T12:31:01.043" v="98" actId="26606"/>
          <ac:spMkLst>
            <pc:docMk/>
            <pc:sldMk cId="0" sldId="265"/>
            <ac:spMk id="16" creationId="{2172A0AC-3DCE-4672-BCAF-28FEF91F6020}"/>
          </ac:spMkLst>
        </pc:spChg>
        <pc:spChg chg="add del">
          <ac:chgData name="David Zliechovec" userId="954ed46b32448f5c" providerId="LiveId" clId="{46D1F670-4486-4058-AE15-D29690EA28C0}" dt="2021-09-26T12:29:38.793" v="79" actId="26606"/>
          <ac:spMkLst>
            <pc:docMk/>
            <pc:sldMk cId="0" sldId="265"/>
            <ac:spMk id="17" creationId="{70BEB1E7-2F88-40BC-B73D-42E5B6F80BFC}"/>
          </ac:spMkLst>
        </pc:spChg>
        <pc:spChg chg="add del">
          <ac:chgData name="David Zliechovec" userId="954ed46b32448f5c" providerId="LiveId" clId="{46D1F670-4486-4058-AE15-D29690EA28C0}" dt="2021-09-26T12:29:38.793" v="79" actId="26606"/>
          <ac:spMkLst>
            <pc:docMk/>
            <pc:sldMk cId="0" sldId="265"/>
            <ac:spMk id="18" creationId="{D2B783EE-0239-4717-BBEA-8C9EAC61C824}"/>
          </ac:spMkLst>
        </pc:spChg>
        <pc:spChg chg="add del">
          <ac:chgData name="David Zliechovec" userId="954ed46b32448f5c" providerId="LiveId" clId="{46D1F670-4486-4058-AE15-D29690EA28C0}" dt="2021-09-26T12:29:38.793" v="79" actId="26606"/>
          <ac:spMkLst>
            <pc:docMk/>
            <pc:sldMk cId="0" sldId="265"/>
            <ac:spMk id="19" creationId="{A7B99495-F43F-4D80-A44F-2CB4764EB90B}"/>
          </ac:spMkLst>
        </pc:spChg>
        <pc:spChg chg="add del">
          <ac:chgData name="David Zliechovec" userId="954ed46b32448f5c" providerId="LiveId" clId="{46D1F670-4486-4058-AE15-D29690EA28C0}" dt="2021-09-26T12:31:01.043" v="98" actId="26606"/>
          <ac:spMkLst>
            <pc:docMk/>
            <pc:sldMk cId="0" sldId="265"/>
            <ac:spMk id="20" creationId="{AE6F1C77-EDC9-4C5F-8C1C-62DD46BDA3C3}"/>
          </ac:spMkLst>
        </pc:spChg>
        <pc:spChg chg="add del">
          <ac:chgData name="David Zliechovec" userId="954ed46b32448f5c" providerId="LiveId" clId="{46D1F670-4486-4058-AE15-D29690EA28C0}" dt="2021-09-26T12:29:41.277" v="81" actId="26606"/>
          <ac:spMkLst>
            <pc:docMk/>
            <pc:sldMk cId="0" sldId="265"/>
            <ac:spMk id="21" creationId="{99F1FFA9-D672-408C-9220-ADEEC6ABDD09}"/>
          </ac:spMkLst>
        </pc:spChg>
        <pc:spChg chg="add del">
          <ac:chgData name="David Zliechovec" userId="954ed46b32448f5c" providerId="LiveId" clId="{46D1F670-4486-4058-AE15-D29690EA28C0}" dt="2021-09-26T12:31:30.439" v="100" actId="26606"/>
          <ac:spMkLst>
            <pc:docMk/>
            <pc:sldMk cId="0" sldId="265"/>
            <ac:spMk id="22" creationId="{AAB8EDC3-1C0D-4505-A2C7-839A5161FB53}"/>
          </ac:spMkLst>
        </pc:spChg>
        <pc:spChg chg="add del">
          <ac:chgData name="David Zliechovec" userId="954ed46b32448f5c" providerId="LiveId" clId="{46D1F670-4486-4058-AE15-D29690EA28C0}" dt="2021-09-26T12:29:49.988" v="83" actId="26606"/>
          <ac:spMkLst>
            <pc:docMk/>
            <pc:sldMk cId="0" sldId="265"/>
            <ac:spMk id="23" creationId="{AAB8EDC3-1C0D-4505-A2C7-839A5161FB53}"/>
          </ac:spMkLst>
        </pc:spChg>
        <pc:spChg chg="add del">
          <ac:chgData name="David Zliechovec" userId="954ed46b32448f5c" providerId="LiveId" clId="{46D1F670-4486-4058-AE15-D29690EA28C0}" dt="2021-09-26T12:29:49.988" v="83" actId="26606"/>
          <ac:spMkLst>
            <pc:docMk/>
            <pc:sldMk cId="0" sldId="265"/>
            <ac:spMk id="24" creationId="{2069E294-3813-4588-9E9C-AEA08F9C4DA1}"/>
          </ac:spMkLst>
        </pc:spChg>
        <pc:spChg chg="add del">
          <ac:chgData name="David Zliechovec" userId="954ed46b32448f5c" providerId="LiveId" clId="{46D1F670-4486-4058-AE15-D29690EA28C0}" dt="2021-09-26T12:31:30.439" v="100" actId="26606"/>
          <ac:spMkLst>
            <pc:docMk/>
            <pc:sldMk cId="0" sldId="265"/>
            <ac:spMk id="25" creationId="{2069E294-3813-4588-9E9C-AEA08F9C4DA1}"/>
          </ac:spMkLst>
        </pc:spChg>
        <pc:spChg chg="add del">
          <ac:chgData name="David Zliechovec" userId="954ed46b32448f5c" providerId="LiveId" clId="{46D1F670-4486-4058-AE15-D29690EA28C0}" dt="2021-09-26T12:29:55.454" v="85" actId="26606"/>
          <ac:spMkLst>
            <pc:docMk/>
            <pc:sldMk cId="0" sldId="265"/>
            <ac:spMk id="26" creationId="{28FF88A3-8EBC-4142-8CC2-EBE257ED6C90}"/>
          </ac:spMkLst>
        </pc:spChg>
        <pc:spChg chg="add del">
          <ac:chgData name="David Zliechovec" userId="954ed46b32448f5c" providerId="LiveId" clId="{46D1F670-4486-4058-AE15-D29690EA28C0}" dt="2021-09-26T12:29:55.454" v="85" actId="26606"/>
          <ac:spMkLst>
            <pc:docMk/>
            <pc:sldMk cId="0" sldId="265"/>
            <ac:spMk id="27" creationId="{261388EF-B4CE-4326-979A-2F53CED606FE}"/>
          </ac:spMkLst>
        </pc:spChg>
        <pc:spChg chg="add del">
          <ac:chgData name="David Zliechovec" userId="954ed46b32448f5c" providerId="LiveId" clId="{46D1F670-4486-4058-AE15-D29690EA28C0}" dt="2021-09-26T12:29:55.454" v="85" actId="26606"/>
          <ac:spMkLst>
            <pc:docMk/>
            <pc:sldMk cId="0" sldId="265"/>
            <ac:spMk id="28" creationId="{1D917FAD-3240-4D3F-91A0-9571F75DC6DC}"/>
          </ac:spMkLst>
        </pc:spChg>
        <pc:spChg chg="add del">
          <ac:chgData name="David Zliechovec" userId="954ed46b32448f5c" providerId="LiveId" clId="{46D1F670-4486-4058-AE15-D29690EA28C0}" dt="2021-09-26T12:31:50.546" v="102" actId="26606"/>
          <ac:spMkLst>
            <pc:docMk/>
            <pc:sldMk cId="0" sldId="265"/>
            <ac:spMk id="29" creationId="{61B2A784-4501-42A8-86DF-DB27DE395089}"/>
          </ac:spMkLst>
        </pc:spChg>
        <pc:spChg chg="add del">
          <ac:chgData name="David Zliechovec" userId="954ed46b32448f5c" providerId="LiveId" clId="{46D1F670-4486-4058-AE15-D29690EA28C0}" dt="2021-09-26T12:30:25.798" v="87" actId="26606"/>
          <ac:spMkLst>
            <pc:docMk/>
            <pc:sldMk cId="0" sldId="265"/>
            <ac:spMk id="30" creationId="{AAB8EDC3-1C0D-4505-A2C7-839A5161FB53}"/>
          </ac:spMkLst>
        </pc:spChg>
        <pc:spChg chg="add del">
          <ac:chgData name="David Zliechovec" userId="954ed46b32448f5c" providerId="LiveId" clId="{46D1F670-4486-4058-AE15-D29690EA28C0}" dt="2021-09-26T12:30:25.798" v="87" actId="26606"/>
          <ac:spMkLst>
            <pc:docMk/>
            <pc:sldMk cId="0" sldId="265"/>
            <ac:spMk id="31" creationId="{2069E294-3813-4588-9E9C-AEA08F9C4DA1}"/>
          </ac:spMkLst>
        </pc:spChg>
        <pc:spChg chg="add del">
          <ac:chgData name="David Zliechovec" userId="954ed46b32448f5c" providerId="LiveId" clId="{46D1F670-4486-4058-AE15-D29690EA28C0}" dt="2021-09-26T12:31:50.546" v="102" actId="26606"/>
          <ac:spMkLst>
            <pc:docMk/>
            <pc:sldMk cId="0" sldId="265"/>
            <ac:spMk id="32" creationId="{3BD53A9B-9757-4152-AC12-68721FC8A16F}"/>
          </ac:spMkLst>
        </pc:spChg>
        <pc:spChg chg="add del">
          <ac:chgData name="David Zliechovec" userId="954ed46b32448f5c" providerId="LiveId" clId="{46D1F670-4486-4058-AE15-D29690EA28C0}" dt="2021-09-26T12:30:31.481" v="89" actId="26606"/>
          <ac:spMkLst>
            <pc:docMk/>
            <pc:sldMk cId="0" sldId="265"/>
            <ac:spMk id="33" creationId="{2DAA6C16-BF9B-4A3E-BC70-EE6015D4F967}"/>
          </ac:spMkLst>
        </pc:spChg>
        <pc:spChg chg="add del">
          <ac:chgData name="David Zliechovec" userId="954ed46b32448f5c" providerId="LiveId" clId="{46D1F670-4486-4058-AE15-D29690EA28C0}" dt="2021-09-26T12:31:54.886" v="104" actId="26606"/>
          <ac:spMkLst>
            <pc:docMk/>
            <pc:sldMk cId="0" sldId="265"/>
            <ac:spMk id="35" creationId="{21AC6A30-4F22-4C0F-B278-19C5B8A80C55}"/>
          </ac:spMkLst>
        </pc:spChg>
        <pc:spChg chg="add del">
          <ac:chgData name="David Zliechovec" userId="954ed46b32448f5c" providerId="LiveId" clId="{46D1F670-4486-4058-AE15-D29690EA28C0}" dt="2021-09-26T12:31:54.886" v="104" actId="26606"/>
          <ac:spMkLst>
            <pc:docMk/>
            <pc:sldMk cId="0" sldId="265"/>
            <ac:spMk id="36" creationId="{BB4335AD-65B1-44E4-90AF-264024FE4BD2}"/>
          </ac:spMkLst>
        </pc:spChg>
        <pc:spChg chg="add del">
          <ac:chgData name="David Zliechovec" userId="954ed46b32448f5c" providerId="LiveId" clId="{46D1F670-4486-4058-AE15-D29690EA28C0}" dt="2021-09-26T12:31:59.995" v="106" actId="26606"/>
          <ac:spMkLst>
            <pc:docMk/>
            <pc:sldMk cId="0" sldId="265"/>
            <ac:spMk id="38" creationId="{38468727-63BE-4191-B4A6-C30C82C0E986}"/>
          </ac:spMkLst>
        </pc:spChg>
        <pc:spChg chg="add del">
          <ac:chgData name="David Zliechovec" userId="954ed46b32448f5c" providerId="LiveId" clId="{46D1F670-4486-4058-AE15-D29690EA28C0}" dt="2021-09-26T12:31:59.995" v="106" actId="26606"/>
          <ac:spMkLst>
            <pc:docMk/>
            <pc:sldMk cId="0" sldId="265"/>
            <ac:spMk id="39" creationId="{9D355BB6-1BB8-4828-B246-CFB31742D7B8}"/>
          </ac:spMkLst>
        </pc:spChg>
        <pc:spChg chg="add del">
          <ac:chgData name="David Zliechovec" userId="954ed46b32448f5c" providerId="LiveId" clId="{46D1F670-4486-4058-AE15-D29690EA28C0}" dt="2021-09-26T12:31:59.995" v="106" actId="26606"/>
          <ac:spMkLst>
            <pc:docMk/>
            <pc:sldMk cId="0" sldId="265"/>
            <ac:spMk id="40" creationId="{CA52A9B9-B2B3-46F0-9D53-0EFF9905BF8F}"/>
          </ac:spMkLst>
        </pc:spChg>
        <pc:spChg chg="add del">
          <ac:chgData name="David Zliechovec" userId="954ed46b32448f5c" providerId="LiveId" clId="{46D1F670-4486-4058-AE15-D29690EA28C0}" dt="2021-09-26T12:32:18.655" v="109" actId="26606"/>
          <ac:spMkLst>
            <pc:docMk/>
            <pc:sldMk cId="0" sldId="265"/>
            <ac:spMk id="42" creationId="{E36BB3C5-822B-45E1-A81E-5CC3176C61A1}"/>
          </ac:spMkLst>
        </pc:spChg>
        <pc:spChg chg="add del">
          <ac:chgData name="David Zliechovec" userId="954ed46b32448f5c" providerId="LiveId" clId="{46D1F670-4486-4058-AE15-D29690EA28C0}" dt="2021-09-26T12:32:18.655" v="109" actId="26606"/>
          <ac:spMkLst>
            <pc:docMk/>
            <pc:sldMk cId="0" sldId="265"/>
            <ac:spMk id="43" creationId="{FB39ECA9-4CDE-4883-98E8-287E905E9F07}"/>
          </ac:spMkLst>
        </pc:spChg>
        <pc:spChg chg="add del">
          <ac:chgData name="David Zliechovec" userId="954ed46b32448f5c" providerId="LiveId" clId="{46D1F670-4486-4058-AE15-D29690EA28C0}" dt="2021-09-26T12:32:18.655" v="109" actId="26606"/>
          <ac:spMkLst>
            <pc:docMk/>
            <pc:sldMk cId="0" sldId="265"/>
            <ac:spMk id="44" creationId="{A67483D0-BAEB-4927-88AD-76F5DA8468DE}"/>
          </ac:spMkLst>
        </pc:spChg>
        <pc:spChg chg="add del">
          <ac:chgData name="David Zliechovec" userId="954ed46b32448f5c" providerId="LiveId" clId="{46D1F670-4486-4058-AE15-D29690EA28C0}" dt="2021-09-26T12:32:18.655" v="109" actId="26606"/>
          <ac:spMkLst>
            <pc:docMk/>
            <pc:sldMk cId="0" sldId="265"/>
            <ac:spMk id="45" creationId="{0DBB7B12-4298-4CFB-B539-44A91C930328}"/>
          </ac:spMkLst>
        </pc:spChg>
        <pc:spChg chg="add">
          <ac:chgData name="David Zliechovec" userId="954ed46b32448f5c" providerId="LiveId" clId="{46D1F670-4486-4058-AE15-D29690EA28C0}" dt="2021-09-26T12:32:18.655" v="109" actId="26606"/>
          <ac:spMkLst>
            <pc:docMk/>
            <pc:sldMk cId="0" sldId="265"/>
            <ac:spMk id="50" creationId="{2DAA6C16-BF9B-4A3E-BC70-EE6015D4F967}"/>
          </ac:spMkLst>
        </pc:spChg>
        <pc:grpChg chg="add del">
          <ac:chgData name="David Zliechovec" userId="954ed46b32448f5c" providerId="LiveId" clId="{46D1F670-4486-4058-AE15-D29690EA28C0}" dt="2021-09-26T12:30:31.481" v="89" actId="26606"/>
          <ac:grpSpMkLst>
            <pc:docMk/>
            <pc:sldMk cId="0" sldId="265"/>
            <ac:grpSpMk id="34" creationId="{A4AE1828-51FD-4AD7-BCF6-9AF5C696CE5D}"/>
          </ac:grpSpMkLst>
        </pc:grpChg>
        <pc:grpChg chg="add">
          <ac:chgData name="David Zliechovec" userId="954ed46b32448f5c" providerId="LiveId" clId="{46D1F670-4486-4058-AE15-D29690EA28C0}" dt="2021-09-26T12:32:18.655" v="109" actId="26606"/>
          <ac:grpSpMkLst>
            <pc:docMk/>
            <pc:sldMk cId="0" sldId="265"/>
            <ac:grpSpMk id="52" creationId="{A4AE1828-51FD-4AD7-BCF6-9AF5C696CE5D}"/>
          </ac:grpSpMkLst>
        </pc:grpChg>
        <pc:picChg chg="mod ord">
          <ac:chgData name="David Zliechovec" userId="954ed46b32448f5c" providerId="LiveId" clId="{46D1F670-4486-4058-AE15-D29690EA28C0}" dt="2021-09-26T12:32:18.655" v="109" actId="26606"/>
          <ac:picMkLst>
            <pc:docMk/>
            <pc:sldMk cId="0" sldId="265"/>
            <ac:picMk id="7" creationId="{00000000-0000-0000-0000-000000000000}"/>
          </ac:picMkLst>
        </pc:picChg>
        <pc:picChg chg="mod ord">
          <ac:chgData name="David Zliechovec" userId="954ed46b32448f5c" providerId="LiveId" clId="{46D1F670-4486-4058-AE15-D29690EA28C0}" dt="2021-09-26T12:32:18.655" v="109" actId="26606"/>
          <ac:picMkLst>
            <pc:docMk/>
            <pc:sldMk cId="0" sldId="265"/>
            <ac:picMk id="8" creationId="{00000000-0000-0000-0000-000000000000}"/>
          </ac:picMkLst>
        </pc:picChg>
      </pc:sldChg>
      <pc:sldChg chg="addSp delSp modSp mod modTransition setBg modAnim">
        <pc:chgData name="David Zliechovec" userId="954ed46b32448f5c" providerId="LiveId" clId="{46D1F670-4486-4058-AE15-D29690EA28C0}" dt="2021-09-26T13:53:41.951" v="250"/>
        <pc:sldMkLst>
          <pc:docMk/>
          <pc:sldMk cId="0" sldId="266"/>
        </pc:sldMkLst>
        <pc:spChg chg="mod">
          <ac:chgData name="David Zliechovec" userId="954ed46b32448f5c" providerId="LiveId" clId="{46D1F670-4486-4058-AE15-D29690EA28C0}" dt="2021-09-26T12:27:08.194" v="62" actId="1076"/>
          <ac:spMkLst>
            <pc:docMk/>
            <pc:sldMk cId="0" sldId="266"/>
            <ac:spMk id="5" creationId="{00000000-0000-0000-0000-000000000000}"/>
          </ac:spMkLst>
        </pc:spChg>
        <pc:spChg chg="mod">
          <ac:chgData name="David Zliechovec" userId="954ed46b32448f5c" providerId="LiveId" clId="{46D1F670-4486-4058-AE15-D29690EA28C0}" dt="2021-09-26T12:27:18.341" v="64" actId="1076"/>
          <ac:spMkLst>
            <pc:docMk/>
            <pc:sldMk cId="0" sldId="266"/>
            <ac:spMk id="6" creationId="{00000000-0000-0000-0000-000000000000}"/>
          </ac:spMkLst>
        </pc:spChg>
        <pc:spChg chg="add">
          <ac:chgData name="David Zliechovec" userId="954ed46b32448f5c" providerId="LiveId" clId="{46D1F670-4486-4058-AE15-D29690EA28C0}" dt="2021-09-26T12:26:14.298" v="59" actId="26606"/>
          <ac:spMkLst>
            <pc:docMk/>
            <pc:sldMk cId="0" sldId="266"/>
            <ac:spMk id="10" creationId="{99F1FFA9-D672-408C-9220-ADEEC6ABDD09}"/>
          </ac:spMkLst>
        </pc:spChg>
        <pc:spChg chg="add del">
          <ac:chgData name="David Zliechovec" userId="954ed46b32448f5c" providerId="LiveId" clId="{46D1F670-4486-4058-AE15-D29690EA28C0}" dt="2021-09-26T12:26:12.034" v="58" actId="26606"/>
          <ac:spMkLst>
            <pc:docMk/>
            <pc:sldMk cId="0" sldId="266"/>
            <ac:spMk id="13" creationId="{99F1FFA9-D672-408C-9220-ADEEC6ABDD09}"/>
          </ac:spMkLst>
        </pc:spChg>
        <pc:picChg chg="add mod">
          <ac:chgData name="David Zliechovec" userId="954ed46b32448f5c" providerId="LiveId" clId="{46D1F670-4486-4058-AE15-D29690EA28C0}" dt="2021-09-26T12:27:10.139" v="63" actId="1076"/>
          <ac:picMkLst>
            <pc:docMk/>
            <pc:sldMk cId="0" sldId="266"/>
            <ac:picMk id="2" creationId="{BEBC1DD1-996E-43C1-85A4-F38269B55A07}"/>
          </ac:picMkLst>
        </pc:picChg>
        <pc:picChg chg="mod">
          <ac:chgData name="David Zliechovec" userId="954ed46b32448f5c" providerId="LiveId" clId="{46D1F670-4486-4058-AE15-D29690EA28C0}" dt="2021-09-26T12:26:14.298" v="59" actId="26606"/>
          <ac:picMkLst>
            <pc:docMk/>
            <pc:sldMk cId="0" sldId="266"/>
            <ac:picMk id="7" creationId="{00000000-0000-0000-0000-000000000000}"/>
          </ac:picMkLst>
        </pc:picChg>
        <pc:picChg chg="mod">
          <ac:chgData name="David Zliechovec" userId="954ed46b32448f5c" providerId="LiveId" clId="{46D1F670-4486-4058-AE15-D29690EA28C0}" dt="2021-09-26T12:26:14.298" v="59" actId="26606"/>
          <ac:picMkLst>
            <pc:docMk/>
            <pc:sldMk cId="0" sldId="266"/>
            <ac:picMk id="8" creationId="{00000000-0000-0000-0000-000000000000}"/>
          </ac:picMkLst>
        </pc:picChg>
      </pc:sldChg>
      <pc:sldChg chg="addSp delSp modSp add del mod setBg">
        <pc:chgData name="David Zliechovec" userId="954ed46b32448f5c" providerId="LiveId" clId="{46D1F670-4486-4058-AE15-D29690EA28C0}" dt="2021-09-26T13:40:16.769" v="129" actId="47"/>
        <pc:sldMkLst>
          <pc:docMk/>
          <pc:sldMk cId="2960555901" sldId="267"/>
        </pc:sldMkLst>
        <pc:spChg chg="add mod">
          <ac:chgData name="David Zliechovec" userId="954ed46b32448f5c" providerId="LiveId" clId="{46D1F670-4486-4058-AE15-D29690EA28C0}" dt="2021-09-26T12:37:24.241" v="128" actId="26606"/>
          <ac:spMkLst>
            <pc:docMk/>
            <pc:sldMk cId="2960555901" sldId="267"/>
            <ac:spMk id="3" creationId="{5B7C7D6A-19AE-4533-9EB9-87349F0E74C8}"/>
          </ac:spMkLst>
        </pc:spChg>
        <pc:spChg chg="del mod">
          <ac:chgData name="David Zliechovec" userId="954ed46b32448f5c" providerId="LiveId" clId="{46D1F670-4486-4058-AE15-D29690EA28C0}" dt="2021-09-26T12:36:28.038" v="126" actId="478"/>
          <ac:spMkLst>
            <pc:docMk/>
            <pc:sldMk cId="2960555901" sldId="267"/>
            <ac:spMk id="6" creationId="{00000000-0000-0000-0000-000000000000}"/>
          </ac:spMkLst>
        </pc:spChg>
        <pc:picChg chg="mod ord">
          <ac:chgData name="David Zliechovec" userId="954ed46b32448f5c" providerId="LiveId" clId="{46D1F670-4486-4058-AE15-D29690EA28C0}" dt="2021-09-26T12:37:24.241" v="128" actId="26606"/>
          <ac:picMkLst>
            <pc:docMk/>
            <pc:sldMk cId="2960555901" sldId="267"/>
            <ac:picMk id="4" creationId="{00000000-0000-0000-0000-000000000000}"/>
          </ac:picMkLst>
        </pc:picChg>
        <pc:picChg chg="mod">
          <ac:chgData name="David Zliechovec" userId="954ed46b32448f5c" providerId="LiveId" clId="{46D1F670-4486-4058-AE15-D29690EA28C0}" dt="2021-09-26T12:37:24.241" v="128" actId="26606"/>
          <ac:picMkLst>
            <pc:docMk/>
            <pc:sldMk cId="2960555901" sldId="267"/>
            <ac:picMk id="5" creationId="{00000000-0000-0000-0000-000000000000}"/>
          </ac:picMkLst>
        </pc:picChg>
        <pc:picChg chg="mod">
          <ac:chgData name="David Zliechovec" userId="954ed46b32448f5c" providerId="LiveId" clId="{46D1F670-4486-4058-AE15-D29690EA28C0}" dt="2021-09-26T12:37:24.241" v="128" actId="26606"/>
          <ac:picMkLst>
            <pc:docMk/>
            <pc:sldMk cId="2960555901" sldId="267"/>
            <ac:picMk id="7" creationId="{00000000-0000-0000-0000-000000000000}"/>
          </ac:picMkLst>
        </pc:picChg>
        <pc:picChg chg="mod">
          <ac:chgData name="David Zliechovec" userId="954ed46b32448f5c" providerId="LiveId" clId="{46D1F670-4486-4058-AE15-D29690EA28C0}" dt="2021-09-26T12:37:24.241" v="128" actId="26606"/>
          <ac:picMkLst>
            <pc:docMk/>
            <pc:sldMk cId="2960555901" sldId="267"/>
            <ac:picMk id="8" creationId="{00000000-0000-0000-0000-000000000000}"/>
          </ac:picMkLst>
        </pc:picChg>
      </pc:sldChg>
      <pc:sldChg chg="addSp delSp modSp new mod ord modTransition setBg">
        <pc:chgData name="David Zliechovec" userId="954ed46b32448f5c" providerId="LiveId" clId="{46D1F670-4486-4058-AE15-D29690EA28C0}" dt="2021-09-26T13:45:32.893" v="168"/>
        <pc:sldMkLst>
          <pc:docMk/>
          <pc:sldMk cId="3744307319" sldId="267"/>
        </pc:sldMkLst>
        <pc:spChg chg="del">
          <ac:chgData name="David Zliechovec" userId="954ed46b32448f5c" providerId="LiveId" clId="{46D1F670-4486-4058-AE15-D29690EA28C0}" dt="2021-09-26T13:43:08.616" v="151" actId="478"/>
          <ac:spMkLst>
            <pc:docMk/>
            <pc:sldMk cId="3744307319" sldId="267"/>
            <ac:spMk id="2" creationId="{B25A6190-AE0B-420C-91B5-E1B1355BEE83}"/>
          </ac:spMkLst>
        </pc:spChg>
        <pc:spChg chg="del">
          <ac:chgData name="David Zliechovec" userId="954ed46b32448f5c" providerId="LiveId" clId="{46D1F670-4486-4058-AE15-D29690EA28C0}" dt="2021-09-26T13:43:09.432" v="152" actId="478"/>
          <ac:spMkLst>
            <pc:docMk/>
            <pc:sldMk cId="3744307319" sldId="267"/>
            <ac:spMk id="3" creationId="{505BA6C8-C0D6-40AD-B6D3-9666AABCFC76}"/>
          </ac:spMkLst>
        </pc:spChg>
        <pc:spChg chg="add">
          <ac:chgData name="David Zliechovec" userId="954ed46b32448f5c" providerId="LiveId" clId="{46D1F670-4486-4058-AE15-D29690EA28C0}" dt="2021-09-26T13:43:12.828" v="154" actId="26606"/>
          <ac:spMkLst>
            <pc:docMk/>
            <pc:sldMk cId="3744307319" sldId="267"/>
            <ac:spMk id="71" creationId="{42A4FC2C-047E-45A5-965D-8E1E3BF09BC6}"/>
          </ac:spMkLst>
        </pc:spChg>
        <pc:picChg chg="add mod">
          <ac:chgData name="David Zliechovec" userId="954ed46b32448f5c" providerId="LiveId" clId="{46D1F670-4486-4058-AE15-D29690EA28C0}" dt="2021-09-26T13:43:12.828" v="154" actId="26606"/>
          <ac:picMkLst>
            <pc:docMk/>
            <pc:sldMk cId="3744307319" sldId="267"/>
            <ac:picMk id="1026" creationId="{C382BEE0-F71F-4D18-A7B4-B40E34872A5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9BB49-E505-4084-8BB6-F42449D6A07D}" type="datetimeFigureOut">
              <a:rPr lang="sk-SK" smtClean="0"/>
              <a:t>30. 9. 2021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0FF1D-4F41-4EA6-9E2F-952C15877DF9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Symbolom Slovenska sa stal prvý raz v revolučných rokoch 1848 - 1849.</a:t>
            </a:r>
            <a:br>
              <a:rPr lang="sk-SK" dirty="0"/>
            </a:b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Trojvŕšie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symbolizuje tri karpatské pohoria Tatry, Fatru a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Mátru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 </a:t>
            </a:r>
            <a:r>
              <a:rPr lang="sk-S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súčastnosti</a:t>
            </a: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leží v Maďarsku).</a:t>
            </a:r>
            <a:br>
              <a:rPr lang="sk-SK" dirty="0"/>
            </a:br>
            <a:r>
              <a:rPr lang="sk-S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Dvojkrížom sa Slovensko hlási ku kresťanstvu a zároveň k tradícii sv. Cyrila a Metoda, ktorí sem v období Veľkej Moravy (9. storočie) priniesli kresťanstvo.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0FF1D-4F41-4EA6-9E2F-952C15877DF9}" type="slidenum">
              <a:rPr lang="sk-SK" smtClean="0"/>
              <a:t>5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8359-3C49-4F67-8515-842BAE23BA29}" type="datetimeFigureOut">
              <a:rPr lang="sk-SK" smtClean="0"/>
              <a:t>30. 9. 2021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13D55-41A7-4E8F-BC43-11B73A94908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8359-3C49-4F67-8515-842BAE23BA29}" type="datetimeFigureOut">
              <a:rPr lang="sk-SK" smtClean="0"/>
              <a:t>30. 9. 2021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13D55-41A7-4E8F-BC43-11B73A94908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8359-3C49-4F67-8515-842BAE23BA29}" type="datetimeFigureOut">
              <a:rPr lang="sk-SK" smtClean="0"/>
              <a:t>30. 9. 2021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13D55-41A7-4E8F-BC43-11B73A94908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8359-3C49-4F67-8515-842BAE23BA29}" type="datetimeFigureOut">
              <a:rPr lang="sk-SK" smtClean="0"/>
              <a:t>30. 9. 2021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13D55-41A7-4E8F-BC43-11B73A94908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8359-3C49-4F67-8515-842BAE23BA29}" type="datetimeFigureOut">
              <a:rPr lang="sk-SK" smtClean="0"/>
              <a:t>30. 9. 2021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13D55-41A7-4E8F-BC43-11B73A94908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8359-3C49-4F67-8515-842BAE23BA29}" type="datetimeFigureOut">
              <a:rPr lang="sk-SK" smtClean="0"/>
              <a:t>30. 9. 2021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13D55-41A7-4E8F-BC43-11B73A94908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8359-3C49-4F67-8515-842BAE23BA29}" type="datetimeFigureOut">
              <a:rPr lang="sk-SK" smtClean="0"/>
              <a:t>30. 9. 2021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13D55-41A7-4E8F-BC43-11B73A94908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8359-3C49-4F67-8515-842BAE23BA29}" type="datetimeFigureOut">
              <a:rPr lang="sk-SK" smtClean="0"/>
              <a:t>30. 9. 2021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13D55-41A7-4E8F-BC43-11B73A94908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8359-3C49-4F67-8515-842BAE23BA29}" type="datetimeFigureOut">
              <a:rPr lang="sk-SK" smtClean="0"/>
              <a:t>30. 9. 2021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13D55-41A7-4E8F-BC43-11B73A94908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8359-3C49-4F67-8515-842BAE23BA29}" type="datetimeFigureOut">
              <a:rPr lang="sk-SK" smtClean="0"/>
              <a:t>30. 9. 2021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13D55-41A7-4E8F-BC43-11B73A94908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8359-3C49-4F67-8515-842BAE23BA29}" type="datetimeFigureOut">
              <a:rPr lang="sk-SK" smtClean="0"/>
              <a:t>30. 9. 2021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13D55-41A7-4E8F-BC43-11B73A94908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08359-3C49-4F67-8515-842BAE23BA29}" type="datetimeFigureOut">
              <a:rPr lang="sk-SK" smtClean="0"/>
              <a:t>30. 9. 2021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13D55-41A7-4E8F-BC43-11B73A94908E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82BEE0-F71F-4D18-A7B4-B40E34872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9" b="1076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307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">
        <p159:morph option="byObject"/>
      </p:transition>
    </mc:Choice>
    <mc:Fallback xmlns="">
      <p:transition spd="slow" advTm="5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E08AAB-91F8-424F-B666-920BEBD3E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GB" sz="4000" b="1" kern="12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Slovak President</a:t>
            </a:r>
            <a:endParaRPr lang="en-US" sz="4000" kern="1200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242" r="9471" b="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8917" r="-2" b="27915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7A27B5-E566-46D3-AD93-FD8757470587}"/>
              </a:ext>
            </a:extLst>
          </p:cNvPr>
          <p:cNvSpPr txBox="1"/>
          <p:nvPr/>
        </p:nvSpPr>
        <p:spPr>
          <a:xfrm>
            <a:off x="5664201" y="4766267"/>
            <a:ext cx="5692774" cy="1077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GB" sz="1600" b="1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GB" sz="16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Slovakia became a state in 1993.</a:t>
            </a:r>
            <a:br>
              <a:rPr lang="en-US" altLang="en-GB" sz="16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GB" sz="16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GB" sz="16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We have had 5 presidents. </a:t>
            </a:r>
            <a:br>
              <a:rPr lang="en-US" altLang="en-GB" sz="16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GB" sz="16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GB" sz="16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Zuzana </a:t>
            </a:r>
            <a:r>
              <a:rPr lang="en-US" altLang="en-GB" sz="1600" dirty="0" err="1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Čaputová</a:t>
            </a:r>
            <a:r>
              <a:rPr lang="en-US" altLang="en-GB" sz="16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our current president</a:t>
            </a:r>
            <a:br>
              <a:rPr lang="en-US" altLang="en-GB" sz="16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GB" sz="16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GB" sz="16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She is the first female president in Slovakia.</a:t>
            </a:r>
            <a:endParaRPr lang="en-US" sz="1600" dirty="0">
              <a:solidFill>
                <a:schemeClr val="bg1">
                  <a:alpha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8064" y="374090"/>
            <a:ext cx="3816095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GB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Our school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078063" y="2482590"/>
            <a:ext cx="3816096" cy="36943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GB" sz="2000" b="1" dirty="0" err="1"/>
              <a:t>Karloveska</a:t>
            </a:r>
            <a:r>
              <a:rPr lang="en-US" altLang="en-GB" sz="2000" b="1" dirty="0"/>
              <a:t> Primary and Secondary School</a:t>
            </a:r>
          </a:p>
          <a:p>
            <a:r>
              <a:rPr lang="en-US" altLang="en-GB" sz="2000" b="1" dirty="0"/>
              <a:t>Age 6 - 15 </a:t>
            </a:r>
          </a:p>
          <a:p>
            <a:r>
              <a:rPr lang="en-US" altLang="en-GB" sz="2000" b="1" dirty="0"/>
              <a:t>1st - 9th grade</a:t>
            </a:r>
          </a:p>
          <a:p>
            <a:r>
              <a:rPr lang="en-US" altLang="en-GB" sz="2000" b="1" dirty="0"/>
              <a:t>550 students</a:t>
            </a:r>
          </a:p>
          <a:p>
            <a:r>
              <a:rPr lang="en-US" altLang="en-GB" sz="2000" b="1" dirty="0"/>
              <a:t>77 members of staff</a:t>
            </a:r>
          </a:p>
          <a:p>
            <a:r>
              <a:rPr lang="en-US" altLang="en-GB" sz="2000" b="1" dirty="0"/>
              <a:t>53 teachers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6443" r="-1" b="10353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529" b="26463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BC1DD1-996E-43C1-85A4-F38269B55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5045"/>
            <a:ext cx="1228725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3DF20-5C33-4195-940A-44264B58C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4382" r="-1" b="-1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B77D6E-79DA-4854-940F-9EB75F950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72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Autofit/>
          </a:bodyPr>
          <a:lstStyle/>
          <a:p>
            <a:pPr algn="l"/>
            <a:r>
              <a:rPr lang="sk-SK" sz="5000" dirty="0">
                <a:solidFill>
                  <a:schemeClr val="bg1"/>
                </a:solidFill>
                <a:latin typeface="Curlz MT" panose="04040404050702020202" pitchFamily="82" charset="0"/>
                <a:cs typeface="Times New Roman" panose="02020603050405020304" pitchFamily="18" charset="0"/>
              </a:rPr>
              <a:t>Slovakia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0" y="3902075"/>
            <a:ext cx="4217894" cy="1655762"/>
          </a:xfrm>
        </p:spPr>
        <p:txBody>
          <a:bodyPr>
            <a:normAutofit/>
          </a:bodyPr>
          <a:lstStyle/>
          <a:p>
            <a:pPr algn="l"/>
            <a:r>
              <a:rPr lang="sk-SK" sz="2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Dávid Zliechovec, Vincent </a:t>
            </a:r>
            <a:r>
              <a:rPr lang="sk-SK" sz="20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Kokavec</a:t>
            </a:r>
            <a:r>
              <a:rPr lang="sk-SK" sz="2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 Anna Slaninová, Hana Kovárová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map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7373456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4849585" y="-1"/>
            <a:ext cx="2492829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Cooper Black" panose="0208090404030B020404" pitchFamily="18" charset="0"/>
              </a:rPr>
              <a:t>Location</a:t>
            </a:r>
          </a:p>
        </p:txBody>
      </p:sp>
      <p:cxnSp>
        <p:nvCxnSpPr>
          <p:cNvPr id="5" name="!!Text1"/>
          <p:cNvCxnSpPr/>
          <p:nvPr/>
        </p:nvCxnSpPr>
        <p:spPr>
          <a:xfrm flipH="1">
            <a:off x="8360229" y="3429000"/>
            <a:ext cx="377371" cy="707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!!Text1"/>
          <p:cNvSpPr txBox="1"/>
          <p:nvPr/>
        </p:nvSpPr>
        <p:spPr>
          <a:xfrm>
            <a:off x="8548914" y="2782669"/>
            <a:ext cx="1877437" cy="64633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Slovakia</a:t>
            </a:r>
          </a:p>
        </p:txBody>
      </p:sp>
      <p:pic>
        <p:nvPicPr>
          <p:cNvPr id="11" name="!!poi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450" y="3789234"/>
            <a:ext cx="646241" cy="64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ma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608" y="-3687097"/>
            <a:ext cx="18288608" cy="11060552"/>
          </a:xfrm>
          <a:prstGeom prst="rect">
            <a:avLst/>
          </a:prstGeom>
        </p:spPr>
      </p:pic>
      <p:pic>
        <p:nvPicPr>
          <p:cNvPr id="11" name="!!po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894" y="2274529"/>
            <a:ext cx="628105" cy="628105"/>
          </a:xfrm>
          <a:prstGeom prst="rect">
            <a:avLst/>
          </a:prstGeom>
        </p:spPr>
      </p:pic>
      <p:sp>
        <p:nvSpPr>
          <p:cNvPr id="4" name="!!Text1"/>
          <p:cNvSpPr txBox="1"/>
          <p:nvPr/>
        </p:nvSpPr>
        <p:spPr>
          <a:xfrm>
            <a:off x="3129907" y="1628198"/>
            <a:ext cx="2363083" cy="64633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Kremnické bane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Geographical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endParaRPr lang="en-A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2369618"/>
            <a:ext cx="3174696" cy="2381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le:Flag of Slovakia.svg - Wikimedia Comm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4" y="3122720"/>
            <a:ext cx="6596590" cy="4398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edeli ste? 10 zaujímavostí o medveďoch, ktoré možno nepozná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972" y="3689973"/>
            <a:ext cx="6215243" cy="3496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5142" y="-122404"/>
            <a:ext cx="6794664" cy="38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256" y="-122404"/>
            <a:ext cx="6187155" cy="4124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Eur Mince Peniaze - Vektorová grafika zdarma na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3" y="1939981"/>
            <a:ext cx="3312297" cy="30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lokTextu 10"/>
          <p:cNvSpPr txBox="1"/>
          <p:nvPr/>
        </p:nvSpPr>
        <p:spPr>
          <a:xfrm>
            <a:off x="333829" y="3483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4574782" y="-37513"/>
            <a:ext cx="3042436" cy="7386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2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National…</a:t>
            </a:r>
            <a:endParaRPr lang="sk-SK" sz="42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44000">
              <a:schemeClr val="bg2">
                <a:lumMod val="50000"/>
              </a:schemeClr>
            </a:gs>
            <a:gs pos="75000">
              <a:schemeClr val="bg2">
                <a:lumMod val="25000"/>
              </a:schemeClr>
            </a:gs>
            <a:gs pos="100000">
              <a:schemeClr val="tx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a Dunaja | Michal Hvoreck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30" y="0"/>
            <a:ext cx="5098281" cy="356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/>
          <a:srcRect l="122" t="23916" r="1"/>
          <a:stretch/>
        </p:blipFill>
        <p:spPr>
          <a:xfrm>
            <a:off x="5100866" y="3445882"/>
            <a:ext cx="7108550" cy="3609566"/>
          </a:xfrm>
          <a:prstGeom prst="rect">
            <a:avLst/>
          </a:prstGeom>
        </p:spPr>
      </p:pic>
      <p:pic>
        <p:nvPicPr>
          <p:cNvPr id="2052" name="Picture 4" descr="Bezpečná dovolenka v Regióne Vysoké Tatry | Severovýchod.s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" y="3459146"/>
            <a:ext cx="5098281" cy="339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ovná spojnica 4"/>
          <p:cNvCxnSpPr/>
          <p:nvPr/>
        </p:nvCxnSpPr>
        <p:spPr>
          <a:xfrm>
            <a:off x="5083451" y="0"/>
            <a:ext cx="17415" cy="347075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Rovná spojnica 7"/>
          <p:cNvCxnSpPr/>
          <p:nvPr/>
        </p:nvCxnSpPr>
        <p:spPr>
          <a:xfrm flipH="1">
            <a:off x="5100865" y="3459146"/>
            <a:ext cx="712596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BlokTextu 6"/>
          <p:cNvSpPr txBox="1"/>
          <p:nvPr/>
        </p:nvSpPr>
        <p:spPr>
          <a:xfrm>
            <a:off x="7211498" y="443346"/>
            <a:ext cx="3134769" cy="5847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ooper Black" panose="0208090404030B020404" pitchFamily="18" charset="0"/>
              </a:rPr>
              <a:t>Slovak nature</a:t>
            </a:r>
            <a:endParaRPr lang="sk-SK" sz="3200" dirty="0">
              <a:solidFill>
                <a:schemeClr val="tx1"/>
              </a:solidFill>
              <a:latin typeface="Cooper Black" panose="0208090404030B020404" pitchFamily="18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363973" y="1585984"/>
            <a:ext cx="3414909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Danube: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Trading opportunities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 </a:t>
            </a:r>
            <a:endParaRPr lang="sk-SK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9342787" y="1585984"/>
            <a:ext cx="2006960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Tatras: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 nature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 resorts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44000">
              <a:schemeClr val="bg2">
                <a:lumMod val="50000"/>
              </a:schemeClr>
            </a:gs>
            <a:gs pos="75000">
              <a:schemeClr val="bg2">
                <a:lumMod val="25000"/>
              </a:schemeClr>
            </a:gs>
            <a:gs pos="100000">
              <a:schemeClr val="tx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0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BlokTextu 5"/>
          <p:cNvSpPr txBox="1"/>
          <p:nvPr/>
        </p:nvSpPr>
        <p:spPr>
          <a:xfrm>
            <a:off x="3715798" y="609600"/>
            <a:ext cx="4760396" cy="13514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oper Black" panose="0208090404030B020404" pitchFamily="18" charset="0"/>
                <a:ea typeface="+mj-ea"/>
                <a:cs typeface="+mj-cs"/>
              </a:rPr>
              <a:t>Famous Slovak people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oper Black" panose="0208090404030B020404" pitchFamily="18" charset="0"/>
                <a:ea typeface="+mj-ea"/>
                <a:cs typeface="+mj-cs"/>
              </a:rPr>
              <a:t>Peter Sagan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CEB1C3-40E1-4663-A134-C8C8A7184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81" r="18431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BlokTextu 1"/>
          <p:cNvSpPr txBox="1"/>
          <p:nvPr/>
        </p:nvSpPr>
        <p:spPr>
          <a:xfrm>
            <a:off x="4004485" y="2147358"/>
            <a:ext cx="4267199" cy="274957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26.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january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1990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road bicycle racer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earned many prestigious victories:</a:t>
            </a:r>
          </a:p>
          <a:p>
            <a:pPr marL="1657350" lvl="3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World Championships in a row</a:t>
            </a:r>
          </a:p>
          <a:p>
            <a:pPr marL="1657350" lvl="3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European Championship</a:t>
            </a:r>
          </a:p>
          <a:p>
            <a:pPr marL="1657350" lvl="3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stages in the Tour of California</a:t>
            </a:r>
          </a:p>
          <a:p>
            <a:pPr marL="1657350" lvl="3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stages in the Tour de Suisse</a:t>
            </a:r>
          </a:p>
          <a:p>
            <a:pPr marL="1657350" lvl="3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stages in the Tour de France</a:t>
            </a:r>
          </a:p>
          <a:p>
            <a:pPr marL="1657350" lvl="3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many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more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/>
          <a:srcRect l="37034" r="33475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43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IMG_25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18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  <a:noFill/>
        </p:spPr>
      </p:pic>
      <p:sp>
        <p:nvSpPr>
          <p:cNvPr id="84" name="Rectangle 45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51D7957-3627-4E34-832F-745ABF411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GB" b="1" dirty="0">
                <a:solidFill>
                  <a:schemeClr val="bg1"/>
                </a:solidFill>
              </a:rPr>
              <a:t>Population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5" name="Rectangle 47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49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Rectangle 7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5E84D6-2E54-4C0D-9D29-0D1D83270CE3}"/>
              </a:ext>
            </a:extLst>
          </p:cNvPr>
          <p:cNvSpPr txBox="1"/>
          <p:nvPr/>
        </p:nvSpPr>
        <p:spPr>
          <a:xfrm>
            <a:off x="1163601" y="2395496"/>
            <a:ext cx="3874685" cy="3186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GB" dirty="0">
                <a:solidFill>
                  <a:schemeClr val="bg1"/>
                </a:solidFill>
              </a:rPr>
              <a:t>of Slovakia</a:t>
            </a:r>
            <a:br>
              <a:rPr lang="en-US" altLang="en-GB" dirty="0">
                <a:solidFill>
                  <a:schemeClr val="bg1"/>
                </a:solidFill>
              </a:rPr>
            </a:br>
            <a:r>
              <a:rPr lang="en-US" altLang="en-GB" b="1" dirty="0">
                <a:solidFill>
                  <a:schemeClr val="bg1"/>
                </a:solidFill>
              </a:rPr>
              <a:t>5.45 million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GB" dirty="0">
                <a:solidFill>
                  <a:schemeClr val="bg1"/>
                </a:solidFill>
              </a:rPr>
              <a:t>of Bratislava</a:t>
            </a:r>
            <a:br>
              <a:rPr lang="en-US" altLang="en-GB" dirty="0">
                <a:solidFill>
                  <a:schemeClr val="bg1"/>
                </a:solidFill>
              </a:rPr>
            </a:br>
            <a:r>
              <a:rPr lang="en-US" altLang="en-GB" b="1" dirty="0">
                <a:solidFill>
                  <a:schemeClr val="bg1"/>
                </a:solidFill>
              </a:rPr>
              <a:t>420 000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altLang="en-US" dirty="0"/>
            </a:br>
            <a:br>
              <a:rPr lang="en-GB" altLang="en-US" dirty="0"/>
            </a:br>
            <a:br>
              <a:rPr lang="en-GB" altLang="en-US" dirty="0"/>
            </a:br>
            <a:br>
              <a:rPr lang="en-GB" altLang="en-US" dirty="0"/>
            </a:br>
            <a:br>
              <a:rPr lang="en-GB" altLang="en-US" dirty="0"/>
            </a:br>
            <a:br>
              <a:rPr lang="en-GB" altLang="en-US" dirty="0"/>
            </a:br>
            <a:br>
              <a:rPr lang="en-GB" altLang="en-US" dirty="0"/>
            </a:br>
            <a:br>
              <a:rPr lang="en-GB" altLang="en-US" dirty="0"/>
            </a:br>
            <a:br>
              <a:rPr lang="en-GB" altLang="en-US" dirty="0"/>
            </a:br>
            <a:br>
              <a:rPr lang="en-GB" altLang="en-US" dirty="0"/>
            </a:br>
            <a:r>
              <a:rPr lang="sk-SK" altLang="en-GB" b="1" dirty="0" err="1">
                <a:latin typeface="Dubai Medium" panose="020B0603030403030204" charset="0"/>
                <a:cs typeface="Dubai Medium" panose="020B0603030403030204" charset="0"/>
              </a:rPr>
              <a:t>Intresting</a:t>
            </a:r>
            <a:r>
              <a:rPr lang="sk-SK" altLang="en-GB" b="1" dirty="0">
                <a:latin typeface="Dubai Medium" panose="020B0603030403030204" charset="0"/>
                <a:cs typeface="Dubai Medium" panose="020B0603030403030204" charset="0"/>
              </a:rPr>
              <a:t> </a:t>
            </a:r>
            <a:r>
              <a:rPr lang="sk-SK" altLang="en-GB" b="1" dirty="0" err="1">
                <a:latin typeface="Dubai Medium" panose="020B0603030403030204" charset="0"/>
                <a:cs typeface="Dubai Medium" panose="020B0603030403030204" charset="0"/>
              </a:rPr>
              <a:t>places</a:t>
            </a:r>
            <a:r>
              <a:rPr lang="sk-SK" altLang="en-GB" b="1" dirty="0">
                <a:latin typeface="Dubai Medium" panose="020B0603030403030204" charset="0"/>
                <a:cs typeface="Dubai Medium" panose="020B0603030403030204" charset="0"/>
              </a:rPr>
              <a:t> in Bratislava</a:t>
            </a:r>
            <a:br>
              <a:rPr lang="en-GB" altLang="en-US" dirty="0"/>
            </a:br>
            <a:br>
              <a:rPr lang="en-GB" altLang="en-US" sz="3110" dirty="0"/>
            </a:br>
            <a:r>
              <a:rPr lang="sk-SK" altLang="en-GB" sz="3110" dirty="0"/>
              <a:t>                                                                  </a:t>
            </a:r>
            <a:r>
              <a:rPr lang="sk-SK" altLang="en-GB" sz="2665" dirty="0"/>
              <a:t> </a:t>
            </a:r>
            <a:r>
              <a:rPr lang="sk-SK" altLang="en-GB" sz="2665" dirty="0" err="1">
                <a:latin typeface="Eras Bold ITC" panose="020B0907030504020204" charset="0"/>
                <a:cs typeface="Eras Bold ITC" panose="020B0907030504020204" charset="0"/>
              </a:rPr>
              <a:t>The</a:t>
            </a:r>
            <a:r>
              <a:rPr lang="sk-SK" altLang="en-GB" sz="2665" dirty="0">
                <a:latin typeface="Eras Bold ITC" panose="020B0907030504020204" charset="0"/>
                <a:cs typeface="Eras Bold ITC" panose="020B0907030504020204" charset="0"/>
              </a:rPr>
              <a:t> “Ufo”</a:t>
            </a:r>
            <a:r>
              <a:rPr lang="sk-SK" altLang="en-GB" sz="3110" dirty="0">
                <a:latin typeface="Eras Bold ITC" panose="020B0907030504020204" charset="0"/>
                <a:cs typeface="Eras Bold ITC" panose="020B0907030504020204" charset="0"/>
              </a:rPr>
              <a:t> </a:t>
            </a:r>
            <a:br>
              <a:rPr lang="en-GB" altLang="en-US" dirty="0">
                <a:latin typeface="Eras Bold ITC" panose="020B0907030504020204" charset="0"/>
                <a:cs typeface="Eras Bold ITC" panose="020B0907030504020204" charset="0"/>
              </a:rPr>
            </a:br>
            <a:br>
              <a:rPr lang="en-GB" altLang="en-US" dirty="0">
                <a:latin typeface="Eras Bold ITC" panose="020B0907030504020204" charset="0"/>
                <a:cs typeface="Eras Bold ITC" panose="020B0907030504020204" charset="0"/>
              </a:rPr>
            </a:br>
            <a:r>
              <a:rPr lang="sk-SK" altLang="en-GB" dirty="0"/>
              <a:t>                                                           </a:t>
            </a:r>
            <a:br>
              <a:rPr lang="en-GB" altLang="en-US" dirty="0"/>
            </a:br>
            <a:r>
              <a:rPr lang="sk-SK" altLang="en-GB" dirty="0"/>
              <a:t>                                </a:t>
            </a:r>
            <a:r>
              <a:rPr lang="sk-SK" altLang="en-GB" sz="2665" dirty="0"/>
              <a:t> </a:t>
            </a:r>
            <a:r>
              <a:rPr lang="sk-SK" altLang="en-GB" sz="2220" dirty="0">
                <a:latin typeface="Eras Bold ITC" panose="020B0907030504020204" charset="0"/>
                <a:ea typeface="Yu Gothic UI" panose="020B0500000000000000" charset="-128"/>
                <a:cs typeface="Eras Bold ITC" panose="020B0907030504020204" charset="0"/>
              </a:rPr>
              <a:t>St. </a:t>
            </a:r>
            <a:r>
              <a:rPr lang="sk-SK" altLang="en-GB" sz="2220" dirty="0" err="1">
                <a:latin typeface="Eras Bold ITC" panose="020B0907030504020204" charset="0"/>
                <a:ea typeface="Yu Gothic UI" panose="020B0500000000000000" charset="-128"/>
                <a:cs typeface="Eras Bold ITC" panose="020B0907030504020204" charset="0"/>
              </a:rPr>
              <a:t>Martin´s</a:t>
            </a:r>
            <a:r>
              <a:rPr lang="sk-SK" altLang="en-GB" sz="2220" dirty="0">
                <a:latin typeface="Eras Bold ITC" panose="020B0907030504020204" charset="0"/>
                <a:ea typeface="Yu Gothic UI" panose="020B0500000000000000" charset="-128"/>
                <a:cs typeface="Eras Bold ITC" panose="020B0907030504020204" charset="0"/>
              </a:rPr>
              <a:t> </a:t>
            </a:r>
            <a:r>
              <a:rPr lang="sk-SK" altLang="en-GB" sz="2220" dirty="0" err="1">
                <a:latin typeface="Eras Bold ITC" panose="020B0907030504020204" charset="0"/>
                <a:ea typeface="Yu Gothic UI" panose="020B0500000000000000" charset="-128"/>
                <a:cs typeface="Eras Bold ITC" panose="020B0907030504020204" charset="0"/>
              </a:rPr>
              <a:t>Cathedral</a:t>
            </a:r>
            <a:br>
              <a:rPr lang="en-GB" altLang="en-US" dirty="0">
                <a:latin typeface="Yu Gothic UI" panose="020B0500000000000000" charset="-128"/>
                <a:ea typeface="Yu Gothic UI" panose="020B0500000000000000" charset="-128"/>
                <a:cs typeface="Yu Gothic UI" panose="020B0500000000000000" charset="-128"/>
              </a:rPr>
            </a:br>
            <a:br>
              <a:rPr lang="en-GB" altLang="en-US" dirty="0"/>
            </a:br>
            <a:br>
              <a:rPr lang="en-GB" altLang="en-US" dirty="0"/>
            </a:br>
            <a:r>
              <a:rPr lang="sk-SK" altLang="en-GB" sz="2665" dirty="0" err="1">
                <a:latin typeface="Eras Bold ITC" panose="020B0907030504020204" charset="0"/>
                <a:ea typeface="Yu Gothic UI" panose="020B0500000000000000" charset="-128"/>
                <a:cs typeface="Eras Bold ITC" panose="020B0907030504020204" charset="0"/>
              </a:rPr>
              <a:t>The</a:t>
            </a:r>
            <a:r>
              <a:rPr lang="sk-SK" altLang="en-GB" sz="2665" dirty="0">
                <a:latin typeface="Eras Bold ITC" panose="020B0907030504020204" charset="0"/>
                <a:ea typeface="Yu Gothic UI" panose="020B0500000000000000" charset="-128"/>
                <a:cs typeface="Eras Bold ITC" panose="020B0907030504020204" charset="0"/>
              </a:rPr>
              <a:t> SND </a:t>
            </a:r>
            <a:r>
              <a:rPr lang="sk-SK" altLang="en-GB" sz="2665" dirty="0" err="1">
                <a:latin typeface="Eras Bold ITC" panose="020B0907030504020204" charset="0"/>
                <a:ea typeface="Yu Gothic UI" panose="020B0500000000000000" charset="-128"/>
                <a:cs typeface="Eras Bold ITC" panose="020B0907030504020204" charset="0"/>
              </a:rPr>
              <a:t>Theater</a:t>
            </a:r>
            <a:r>
              <a:rPr lang="sk-SK" altLang="en-GB" sz="2665" dirty="0"/>
              <a:t> </a:t>
            </a:r>
            <a:br>
              <a:rPr lang="sk-SK" altLang="en-GB" sz="2665" dirty="0"/>
            </a:br>
            <a:br>
              <a:rPr lang="sk-SK" altLang="en-GB" sz="2665" dirty="0"/>
            </a:br>
            <a:br>
              <a:rPr lang="sk-SK" altLang="en-GB" sz="2665" dirty="0"/>
            </a:br>
            <a:br>
              <a:rPr lang="sk-SK" altLang="en-GB" sz="2665" dirty="0"/>
            </a:br>
            <a:r>
              <a:rPr lang="sk-SK" altLang="en-GB" sz="2665" dirty="0"/>
              <a:t>                                                                                                           </a:t>
            </a:r>
            <a:r>
              <a:rPr lang="sk-SK" altLang="en-GB" sz="2665" b="1" dirty="0">
                <a:latin typeface="Eras Bold ITC" panose="020B0907030504020204" charset="0"/>
                <a:cs typeface="Eras Bold ITC" panose="020B0907030504020204" charset="0"/>
              </a:rPr>
              <a:t>Bratislava </a:t>
            </a:r>
            <a:r>
              <a:rPr lang="sk-SK" altLang="en-GB" sz="2665" b="1" dirty="0" err="1">
                <a:latin typeface="Eras Bold ITC" panose="020B0907030504020204" charset="0"/>
                <a:cs typeface="Eras Bold ITC" panose="020B0907030504020204" charset="0"/>
              </a:rPr>
              <a:t>Castle</a:t>
            </a:r>
            <a:r>
              <a:rPr lang="sk-SK" altLang="en-GB" sz="2665" dirty="0"/>
              <a:t>                                                                        </a:t>
            </a:r>
            <a:endParaRPr lang="sk-SK" altLang="en-GB" sz="2665" b="1" dirty="0">
              <a:latin typeface="Eras Bold ITC" panose="020B0907030504020204" charset="0"/>
              <a:ea typeface="Yu Gothic UI" panose="020B0500000000000000" charset="-128"/>
              <a:cs typeface="Eras Bold ITC" panose="020B0907030504020204" charset="0"/>
            </a:endParaRPr>
          </a:p>
        </p:txBody>
      </p:sp>
      <p:pic>
        <p:nvPicPr>
          <p:cNvPr id="4" name="Picture 4" descr="IMG_25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6565" y="1952625"/>
            <a:ext cx="3961765" cy="264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3" descr="IMG_25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52130" y="365125"/>
            <a:ext cx="3785235" cy="2520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2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355" y="4001770"/>
            <a:ext cx="3719195" cy="23247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900" y="3058795"/>
            <a:ext cx="4228465" cy="281749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emné plné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273</Words>
  <Application>Microsoft Office PowerPoint</Application>
  <PresentationFormat>Widescreen</PresentationFormat>
  <Paragraphs>43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Yu Gothic UI</vt:lpstr>
      <vt:lpstr>Arial</vt:lpstr>
      <vt:lpstr>Calibri</vt:lpstr>
      <vt:lpstr>Calibri Light</vt:lpstr>
      <vt:lpstr>Cooper Black</vt:lpstr>
      <vt:lpstr>Curlz MT</vt:lpstr>
      <vt:lpstr>Dubai</vt:lpstr>
      <vt:lpstr>Dubai Medium</vt:lpstr>
      <vt:lpstr>Eras Bold ITC</vt:lpstr>
      <vt:lpstr>Times New Roman</vt:lpstr>
      <vt:lpstr>Motív balíka Office</vt:lpstr>
      <vt:lpstr>PowerPoint Presentation</vt:lpstr>
      <vt:lpstr>Slovakia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Population</vt:lpstr>
      <vt:lpstr>          Intresting places in Bratislava                                                                     The “Ufo”                                                                                                St. Martin´s Cathedral   The SND Theater                                                                                                                Bratislava Castle                                                                        </vt:lpstr>
      <vt:lpstr>Slovak President</vt:lpstr>
      <vt:lpstr>Our school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zborovňa</dc:creator>
  <cp:lastModifiedBy>David Zliechovec</cp:lastModifiedBy>
  <cp:revision>16</cp:revision>
  <dcterms:created xsi:type="dcterms:W3CDTF">2021-09-24T06:27:00Z</dcterms:created>
  <dcterms:modified xsi:type="dcterms:W3CDTF">2021-09-30T18:35:01Z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2057-11.2.0.10223</vt:lpwstr>
  </property>
</Properties>
</file>