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AB6D0-EB13-227B-9A83-98C8E6E55C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206199F-70A7-FD48-B946-BA894D4EB9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06B60A21-5156-92DA-8469-9A0F72E89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40685-D95E-4244-9C68-232A74A859FF}" type="datetimeFigureOut">
              <a:rPr lang="pt-PT" smtClean="0"/>
              <a:t>01/06/2022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B23EAFFE-E572-D7CD-EDE4-54AD8C87A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2FB144F5-751A-7F95-7E66-ABE18329B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FB5D0-1C29-4D35-8D7B-6919EF985AF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9278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389B5F-22BC-3010-B5C5-D448D9BC6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EEFF8DEE-DBF0-FB84-F8F6-B75C916F07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CBF1C052-EAB3-D5D3-8F21-E67783462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40685-D95E-4244-9C68-232A74A859FF}" type="datetimeFigureOut">
              <a:rPr lang="pt-PT" smtClean="0"/>
              <a:t>01/06/2022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8F1F4F5A-9D70-D654-5961-77CEA4F83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F61A9EFA-AC99-01E2-ED92-39997BC69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FB5D0-1C29-4D35-8D7B-6919EF985AF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46393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AB22EF-8FF2-26DB-DF9A-79411562F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BD05502A-A080-F2FB-6B80-A00F78FD9D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9BBA07DA-3176-BFB0-BF8B-A7F9B12E9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40685-D95E-4244-9C68-232A74A859FF}" type="datetimeFigureOut">
              <a:rPr lang="pt-PT" smtClean="0"/>
              <a:t>01/06/2022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70EE54ED-9687-5046-6539-65E59C266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4B7632E9-DE07-85FD-D70F-AC80DD7AD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FB5D0-1C29-4D35-8D7B-6919EF985AF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816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B11EBA-EA92-5AD9-582B-9F90AAE61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D22C1D97-13AD-595A-09A7-191B4A1599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864D3BA7-556D-02AC-216E-FB981C4472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8687729C-406A-A75A-3406-D18B22592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40685-D95E-4244-9C68-232A74A859FF}" type="datetimeFigureOut">
              <a:rPr lang="pt-PT" smtClean="0"/>
              <a:t>01/06/2022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B035FDEF-6E60-2EB1-FE74-8444C0224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C78A5EA5-2109-F4AA-319E-E0E70B723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FB5D0-1C29-4D35-8D7B-6919EF985AF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29723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C0398B-EBD7-47CE-B79B-B542EE610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13DF3C7C-771B-25A6-B9B8-BEC85413D6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C0EB1A2C-C729-0FC0-9D28-67B5616645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F6BD722A-28FD-170F-FA8B-1D8E99F0D2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64CFD8FC-3160-B107-2250-754146C52D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247F8A91-1EDF-382D-6FAA-F787532B6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40685-D95E-4244-9C68-232A74A859FF}" type="datetimeFigureOut">
              <a:rPr lang="pt-PT" smtClean="0"/>
              <a:t>01/06/2022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C77B03CB-6099-354A-0DD1-136384254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3DE0BD9A-2C47-241A-1E78-1908CBE36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FB5D0-1C29-4D35-8D7B-6919EF985AF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29533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323BF3-73D0-2F64-9E62-CBC764140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221B8135-BF32-800F-A4D0-692BF751D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40685-D95E-4244-9C68-232A74A859FF}" type="datetimeFigureOut">
              <a:rPr lang="pt-PT" smtClean="0"/>
              <a:t>01/06/2022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A4A8DE9E-6C29-8BFD-99E9-B68FB56D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E396E394-8901-E60D-6192-5C63EC44D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FB5D0-1C29-4D35-8D7B-6919EF985AF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59904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535E31AE-95F9-E023-42CA-AF7D24585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40685-D95E-4244-9C68-232A74A859FF}" type="datetimeFigureOut">
              <a:rPr lang="pt-PT" smtClean="0"/>
              <a:t>01/06/2022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A2FE88E5-36C7-2EF3-E8F9-604053BFD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6E8A3DAD-A8B5-6D9D-E96B-D31392D06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FB5D0-1C29-4D35-8D7B-6919EF985AF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76452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CE9477-1934-A654-E6A7-726450B2B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8A0F4FE6-5DCE-B509-6066-70F3D2422D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C58FA4DD-461A-AD91-B718-4C585741E2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11B02DB3-6AC1-C87C-46C0-CFB73AB93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40685-D95E-4244-9C68-232A74A859FF}" type="datetimeFigureOut">
              <a:rPr lang="pt-PT" smtClean="0"/>
              <a:t>01/06/2022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0204397D-EE10-6AE0-640B-A7751B2CD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0FE13FCC-1F92-123F-5CF9-997608044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FB5D0-1C29-4D35-8D7B-6919EF985AF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77913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C8FF76-64ED-7E4C-B5E3-DCADC05DF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8828244A-3D44-5A2F-8E48-A1E35A5B9A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0B109924-E6BC-7D2A-E5FD-4FA3B71CEE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44EE28AD-76D2-F046-31FC-6A346AF8F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40685-D95E-4244-9C68-232A74A859FF}" type="datetimeFigureOut">
              <a:rPr lang="pt-PT" smtClean="0"/>
              <a:t>01/06/2022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B8FBDC82-623B-1159-F9FA-8C94CBDA9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740D5208-A873-2D94-13AA-C0A1F3A2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FB5D0-1C29-4D35-8D7B-6919EF985AF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07809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3931DF-10FE-D1B6-00F4-AC0A9B870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84CBFA6E-AC29-54F6-6DA1-9F4600AEF7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A7D4D880-94E2-FFAA-D5AE-B2D0C7EBE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40685-D95E-4244-9C68-232A74A859FF}" type="datetimeFigureOut">
              <a:rPr lang="pt-PT" smtClean="0"/>
              <a:t>01/06/2022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69D52BF8-33DD-FE79-5105-626199C53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A810780-47A1-6745-E495-49C5F8643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FB5D0-1C29-4D35-8D7B-6919EF985AF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03059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6737030-BF00-3B0D-696B-9301D40E2B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A143F240-277E-A4C4-BA5E-85EB1B1C29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A9698267-01C8-8213-E6CC-C2EF18E0F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40685-D95E-4244-9C68-232A74A859FF}" type="datetimeFigureOut">
              <a:rPr lang="pt-PT" smtClean="0"/>
              <a:t>01/06/2022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EC5602FD-4E82-6601-84F7-4903E63BE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042EB789-6F7F-64E7-2CB9-22D9ABABD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FB5D0-1C29-4D35-8D7B-6919EF985AF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41645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CDB872B9-7F6B-599C-E431-6422FCBB2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D309745A-CE9F-B3BC-75FD-9A64431D66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B780D7F-1CB3-FC4E-6CE2-BCA7710A9D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40685-D95E-4244-9C68-232A74A859FF}" type="datetimeFigureOut">
              <a:rPr lang="pt-PT" smtClean="0"/>
              <a:t>01/06/2022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6296A203-1BE0-2091-47C8-41C6ED7D07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E8C46FB-B17F-D35B-A7C8-E6EC9AC62C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6FB5D0-1C29-4D35-8D7B-6919EF985AF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83949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B0C75C-5847-B33B-433E-C35D325790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dirty="0" err="1"/>
              <a:t>Maths</a:t>
            </a:r>
            <a:r>
              <a:rPr lang="pt-PT" dirty="0"/>
              <a:t> </a:t>
            </a:r>
            <a:r>
              <a:rPr lang="pt-PT" dirty="0" err="1"/>
              <a:t>oudoor</a:t>
            </a:r>
            <a:r>
              <a:rPr lang="pt-PT" dirty="0"/>
              <a:t>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646EC5B-46F4-DDA5-0836-C8D56784B8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 dirty="0"/>
          </a:p>
          <a:p>
            <a:r>
              <a:rPr lang="pt-PT" sz="4000" dirty="0" err="1"/>
              <a:t>Quadrant</a:t>
            </a:r>
            <a:endParaRPr lang="pt-PT" sz="4000" dirty="0"/>
          </a:p>
        </p:txBody>
      </p:sp>
    </p:spTree>
    <p:extLst>
      <p:ext uri="{BB962C8B-B14F-4D97-AF65-F5344CB8AC3E}">
        <p14:creationId xmlns:p14="http://schemas.microsoft.com/office/powerpoint/2010/main" val="135873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50538F2-8EE4-693A-A6BD-184BE4D44B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58" y="800101"/>
            <a:ext cx="5088833" cy="3235186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4B2634FF-8B37-6E38-0617-482D70BD5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109" y="2716694"/>
            <a:ext cx="6078333" cy="3478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986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891BFE97-F6D0-2A1B-1F1B-307A8F5896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0432" y="501215"/>
            <a:ext cx="5698020" cy="5855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151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D06727C-6B02-8748-4CCE-4555DBB5FA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408" y="337863"/>
            <a:ext cx="2961391" cy="641411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966B316D-F882-B0FB-BE3F-1B2669CFD6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538" y="337862"/>
            <a:ext cx="2961391" cy="641412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5E7A119A-8A8F-82BD-5E68-222F3994CF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8141" y="337862"/>
            <a:ext cx="2961391" cy="6414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187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98E807D-36C0-4288-1E96-581F966B4C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126" y="205408"/>
            <a:ext cx="2976656" cy="6447183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0D19E26C-DE3E-2078-BA39-517FEF6B49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7709" y="205408"/>
            <a:ext cx="2976656" cy="6447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2283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</Words>
  <Application>Microsoft Office PowerPoint</Application>
  <PresentationFormat>Ecrã Panorâmico</PresentationFormat>
  <Paragraphs>3</Paragraphs>
  <Slides>5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do Office</vt:lpstr>
      <vt:lpstr>Maths oudoor 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Maths oudoor </dc:title>
  <dc:creator>saraborges</dc:creator>
  <cp:lastModifiedBy>saraborges</cp:lastModifiedBy>
  <cp:revision>2</cp:revision>
  <dcterms:created xsi:type="dcterms:W3CDTF">2022-06-01T14:21:47Z</dcterms:created>
  <dcterms:modified xsi:type="dcterms:W3CDTF">2022-06-01T14:23:18Z</dcterms:modified>
</cp:coreProperties>
</file>