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66" r:id="rId2"/>
    <p:sldId id="267" r:id="rId3"/>
    <p:sldId id="271" r:id="rId4"/>
    <p:sldId id="272" r:id="rId5"/>
    <p:sldId id="273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74" r:id="rId17"/>
  </p:sldIdLst>
  <p:sldSz cx="9144000" cy="6858000" type="screen4x3"/>
  <p:notesSz cx="6858000" cy="9144000"/>
  <p:embeddedFontLst>
    <p:embeddedFont>
      <p:font typeface="Rambla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4413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70c3f63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570c3f63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0" name="Google Shape;280;g2570c3f63a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turinys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us pavadinimas ir tekstas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 rot="5400000">
            <a:off x="4936367" y="2182285"/>
            <a:ext cx="5592761" cy="177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 rot="5400000">
            <a:off x="823120" y="-91279"/>
            <a:ext cx="559276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kcijos antraštė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 sz="48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62B31F"/>
              </a:gs>
              <a:gs pos="72000">
                <a:srgbClr val="8DEB51"/>
              </a:gs>
              <a:gs pos="100000">
                <a:srgbClr val="A4EB7E"/>
              </a:gs>
            </a:gsLst>
            <a:lin ang="16200000" scaled="0"/>
          </a:gradFill>
          <a:ln w="9525" cap="rnd" cmpd="sng">
            <a:solidFill>
              <a:srgbClr val="5C982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62B31F"/>
              </a:gs>
              <a:gs pos="72000">
                <a:srgbClr val="8DEB51"/>
              </a:gs>
              <a:gs pos="100000">
                <a:srgbClr val="A4EB7E"/>
              </a:gs>
            </a:gsLst>
            <a:lin ang="16200000" scaled="0"/>
          </a:gradFill>
          <a:ln w="9525" cap="rnd" cmpd="sng">
            <a:solidFill>
              <a:srgbClr val="5C982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 turiniai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950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950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yginimas" type="twoTxTwoObj">
  <p:cSld name="TWO_OBJECTS_WITH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223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223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k pavadinimas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ščia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urinys ir antraštė" type="objTx">
  <p:cSld name="OBJECT_WITH_CAPTION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 sz="25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677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Char char="▶"/>
              <a:defRPr sz="3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4064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810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veikslėlis ir antraštė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18288" lvl="0" indent="-22860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048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◦"/>
              <a:defRPr sz="1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921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857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857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621792" marR="0" lvl="1" indent="-24079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59536" marR="0" lvl="2" indent="-237236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430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716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600200" marR="0" lvl="5" indent="-2286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1828800" marR="0" lvl="6" indent="-2286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057400" marR="0" lvl="7" indent="-2286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2286000" marR="0" lvl="8" indent="-2286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 sz="30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0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B6E69E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10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B0E39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10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62B31F"/>
              </a:gs>
              <a:gs pos="72000">
                <a:srgbClr val="8DEB51"/>
              </a:gs>
              <a:gs pos="100000">
                <a:srgbClr val="A4EB7E"/>
              </a:gs>
            </a:gsLst>
            <a:lin ang="16200000" scaled="0"/>
          </a:gradFill>
          <a:ln w="9525" cap="rnd" cmpd="sng">
            <a:solidFill>
              <a:srgbClr val="5C982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62B31F"/>
              </a:gs>
              <a:gs pos="72000">
                <a:srgbClr val="8DEB51"/>
              </a:gs>
              <a:gs pos="100000">
                <a:srgbClr val="A4EB7E"/>
              </a:gs>
            </a:gsLst>
            <a:lin ang="16200000" scaled="0"/>
          </a:gradFill>
          <a:ln w="9525" cap="rnd" cmpd="sng">
            <a:solidFill>
              <a:srgbClr val="5C982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vertikalus tekstas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 rot="5400000">
            <a:off x="2378964" y="-440436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B6E69E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2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1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B0E39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Anykščiai</a:t>
            </a:r>
            <a:r>
              <a:rPr lang="en-GB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lt-LT" dirty="0"/>
              <a:t>9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lt-LT" sz="3690" b="1" i="0" u="none" strike="noStrike" cap="none" dirty="0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/>
            </a:r>
            <a:br>
              <a:rPr lang="lt-LT" sz="3690" b="1" i="0" u="none" strike="noStrike" cap="none" dirty="0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t-LT" sz="3690" dirty="0"/>
              <a:t/>
            </a:r>
            <a:br>
              <a:rPr lang="lt-LT" sz="3690" dirty="0"/>
            </a:br>
            <a:r>
              <a:rPr lang="en-GB" sz="3690" b="1" i="0" u="none" strike="noStrike" cap="none" dirty="0" err="1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Anyk</a:t>
            </a:r>
            <a:r>
              <a:rPr lang="lt-LT" sz="3690" dirty="0" smtClean="0"/>
              <a:t>sciai</a:t>
            </a:r>
            <a:r>
              <a:rPr lang="en-GB" sz="3690" b="1" i="0" u="none" strike="noStrike" cap="none" dirty="0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GB" sz="3690" b="1" i="0" u="none" strike="noStrike" cap="none" dirty="0" err="1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Antan</a:t>
            </a:r>
            <a:r>
              <a:rPr lang="lt-LT" sz="3690" dirty="0" smtClean="0"/>
              <a:t>as</a:t>
            </a:r>
            <a:r>
              <a:rPr lang="en-GB" sz="3690" b="1" i="0" u="none" strike="noStrike" cap="none" dirty="0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GB" sz="3690" b="1" i="0" u="none" strike="noStrike" cap="none" dirty="0" err="1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Baranausk</a:t>
            </a:r>
            <a:r>
              <a:rPr lang="lt-LT" sz="3690" dirty="0" smtClean="0"/>
              <a:t>as</a:t>
            </a:r>
            <a:r>
              <a:rPr lang="en-GB" sz="3690" b="1" i="0" u="none" strike="noStrike" cap="none" dirty="0" smtClean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lt-LT" sz="3690" dirty="0" smtClean="0"/>
              <a:t>basic school</a:t>
            </a:r>
            <a:endParaRPr sz="369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0" y="1888452"/>
            <a:ext cx="5331942" cy="356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08" y="3222253"/>
            <a:ext cx="297497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7417" y="60639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Library</a:t>
            </a:r>
            <a:endParaRPr lang="lt-L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02" y="760576"/>
            <a:ext cx="3738272" cy="499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2" y="2751492"/>
            <a:ext cx="5044986" cy="378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07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179462" y="274638"/>
            <a:ext cx="8507338" cy="1143000"/>
          </a:xfrm>
        </p:spPr>
        <p:txBody>
          <a:bodyPr/>
          <a:lstStyle/>
          <a:p>
            <a:r>
              <a:rPr lang="lt-LT" dirty="0" smtClean="0"/>
              <a:t>Sport fields and gym</a:t>
            </a:r>
            <a:endParaRPr lang="lt-L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3" y="1178400"/>
            <a:ext cx="4349644" cy="24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239" y="483047"/>
            <a:ext cx="3918785" cy="261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" y="3871245"/>
            <a:ext cx="3067646" cy="230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56" y="4118761"/>
            <a:ext cx="3388799" cy="254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340" y="2902587"/>
            <a:ext cx="2956335" cy="222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597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Main hall</a:t>
            </a:r>
            <a:endParaRPr lang="lt-L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4" y="2393580"/>
            <a:ext cx="4576851" cy="305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29" y="281330"/>
            <a:ext cx="4246339" cy="282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78" y="2931207"/>
            <a:ext cx="2873437" cy="383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572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Canteen</a:t>
            </a:r>
            <a:endParaRPr lang="lt-L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41" y="1501952"/>
            <a:ext cx="652303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77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641273" y="274638"/>
            <a:ext cx="4045527" cy="1143000"/>
          </a:xfrm>
        </p:spPr>
        <p:txBody>
          <a:bodyPr/>
          <a:lstStyle/>
          <a:p>
            <a:r>
              <a:rPr lang="lt-LT" dirty="0" smtClean="0"/>
              <a:t>Back Yard</a:t>
            </a:r>
            <a:endParaRPr lang="lt-L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8" y="201454"/>
            <a:ext cx="3843822" cy="285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29" y="2734654"/>
            <a:ext cx="3014902" cy="404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10" y="2200541"/>
            <a:ext cx="2760500" cy="370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44" y="1416079"/>
            <a:ext cx="180498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132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Our school buses</a:t>
            </a:r>
            <a:endParaRPr lang="lt-L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4" y="1323485"/>
            <a:ext cx="440848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53" y="3285309"/>
            <a:ext cx="446881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0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147573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 smtClean="0"/>
              <a:t>Welcome to our school </a:t>
            </a:r>
            <a:r>
              <a:rPr lang="en-US" dirty="0" smtClean="0"/>
              <a:t>!</a:t>
            </a:r>
            <a:endParaRPr dirty="0"/>
          </a:p>
        </p:txBody>
      </p:sp>
      <p:pic>
        <p:nvPicPr>
          <p:cNvPr id="284" name="Google Shape;2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839" y="1481328"/>
            <a:ext cx="6956322" cy="486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  <p:sndAc>
          <p:endSnd/>
        </p:sndAc>
      </p:transition>
    </mc:Choice>
    <mc:Fallback xmlns="">
      <p:transition spd="slow"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Anykščiai, 2017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4"/>
          <p:cNvSpPr txBox="1">
            <a:spLocks noGrp="1"/>
          </p:cNvSpPr>
          <p:nvPr>
            <p:ph type="title"/>
          </p:nvPr>
        </p:nvSpPr>
        <p:spPr>
          <a:xfrm>
            <a:off x="2699792" y="-4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GB" dirty="0"/>
              <a:t>    </a:t>
            </a:r>
            <a:r>
              <a:rPr lang="lt-LT" dirty="0" smtClean="0"/>
              <a:t>About school</a:t>
            </a:r>
            <a:endParaRPr sz="410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grpSp>
        <p:nvGrpSpPr>
          <p:cNvPr id="202" name="Google Shape;202;p24"/>
          <p:cNvGrpSpPr/>
          <p:nvPr/>
        </p:nvGrpSpPr>
        <p:grpSpPr>
          <a:xfrm>
            <a:off x="1213489" y="770858"/>
            <a:ext cx="6333165" cy="6004405"/>
            <a:chOff x="1176817" y="1979"/>
            <a:chExt cx="6333165" cy="6004405"/>
          </a:xfrm>
        </p:grpSpPr>
        <p:sp>
          <p:nvSpPr>
            <p:cNvPr id="203" name="Google Shape;203;p24"/>
            <p:cNvSpPr/>
            <p:nvPr/>
          </p:nvSpPr>
          <p:spPr>
            <a:xfrm rot="10800000">
              <a:off x="1728010" y="87731"/>
              <a:ext cx="5776722" cy="920382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4"/>
            <p:cNvSpPr txBox="1"/>
            <p:nvPr/>
          </p:nvSpPr>
          <p:spPr>
            <a:xfrm>
              <a:off x="1958105" y="87731"/>
              <a:ext cx="5546627" cy="920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450" tIns="91425" rIns="17067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t-LT" sz="2400" dirty="0" smtClean="0">
                  <a:solidFill>
                    <a:schemeClr val="lt1"/>
                  </a:solidFill>
                </a:rPr>
                <a:t>Headmistress</a:t>
              </a: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1182067" y="1979"/>
              <a:ext cx="1091885" cy="1091885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 t="-3999" b="-3999"/>
              </a:stretch>
            </a:blip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 rot="10800000">
              <a:off x="1722131" y="1296585"/>
              <a:ext cx="5776722" cy="935663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4"/>
            <p:cNvSpPr txBox="1"/>
            <p:nvPr/>
          </p:nvSpPr>
          <p:spPr>
            <a:xfrm>
              <a:off x="1965747" y="1296586"/>
              <a:ext cx="5542806" cy="93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450" tIns="91425" rIns="17067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t-LT" sz="2400" dirty="0" smtClean="0">
                  <a:solidFill>
                    <a:schemeClr val="lt1"/>
                  </a:solidFill>
                </a:rPr>
                <a:t>2 Deputies</a:t>
              </a: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1187946" y="1230233"/>
              <a:ext cx="1068368" cy="1068368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 l="-50000" r="-50000"/>
              </a:stretch>
            </a:blip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 rot="10800000">
              <a:off x="1731488" y="2519347"/>
              <a:ext cx="5776722" cy="937038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4"/>
            <p:cNvSpPr txBox="1"/>
            <p:nvPr/>
          </p:nvSpPr>
          <p:spPr>
            <a:xfrm>
              <a:off x="1965747" y="2519347"/>
              <a:ext cx="5542463" cy="937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450" tIns="91425" rIns="17067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chemeClr val="lt1"/>
                  </a:solidFill>
                </a:rPr>
                <a:t>37</a:t>
              </a:r>
              <a:r>
                <a:rPr lang="en-GB" sz="24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lt-LT" sz="2400" dirty="0" smtClean="0">
                  <a:solidFill>
                    <a:schemeClr val="lt1"/>
                  </a:solidFill>
                </a:rPr>
                <a:t>Teachers</a:t>
              </a: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1178589" y="2434968"/>
              <a:ext cx="1105796" cy="1105796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 l="-31998" r="-31997"/>
              </a:stretch>
            </a:blip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 rot="10800000">
              <a:off x="1733260" y="3786630"/>
              <a:ext cx="5776722" cy="89389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4"/>
            <p:cNvSpPr txBox="1"/>
            <p:nvPr/>
          </p:nvSpPr>
          <p:spPr>
            <a:xfrm>
              <a:off x="2256325" y="3786622"/>
              <a:ext cx="5253600" cy="89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450" tIns="91425" rIns="17067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chemeClr val="lt1"/>
                  </a:solidFill>
                </a:rPr>
                <a:t>1 </a:t>
              </a:r>
              <a:r>
                <a:rPr lang="lt-LT" sz="2200" dirty="0" smtClean="0">
                  <a:solidFill>
                    <a:schemeClr val="lt1"/>
                  </a:solidFill>
                </a:rPr>
                <a:t>Speach therapist</a:t>
              </a:r>
              <a:r>
                <a:rPr lang="en-GB" sz="2200" dirty="0" smtClean="0">
                  <a:solidFill>
                    <a:schemeClr val="lt1"/>
                  </a:solidFill>
                </a:rPr>
                <a:t>, </a:t>
              </a:r>
              <a:r>
                <a:rPr lang="en-GB" sz="2200" dirty="0">
                  <a:solidFill>
                    <a:schemeClr val="lt1"/>
                  </a:solidFill>
                </a:rPr>
                <a:t>1 </a:t>
              </a:r>
              <a:r>
                <a:rPr lang="en-GB" sz="2200" dirty="0" smtClean="0">
                  <a:solidFill>
                    <a:schemeClr val="lt1"/>
                  </a:solidFill>
                </a:rPr>
                <a:t>Social</a:t>
              </a:r>
              <a:r>
                <a:rPr lang="lt-LT" sz="2200" dirty="0" smtClean="0">
                  <a:solidFill>
                    <a:schemeClr val="lt1"/>
                  </a:solidFill>
                </a:rPr>
                <a:t> educator</a:t>
              </a:r>
              <a:r>
                <a:rPr lang="en-GB" sz="2200" dirty="0" smtClean="0">
                  <a:solidFill>
                    <a:schemeClr val="lt1"/>
                  </a:solidFill>
                </a:rPr>
                <a:t>, </a:t>
              </a:r>
              <a:r>
                <a:rPr lang="en-GB" sz="2200" dirty="0">
                  <a:solidFill>
                    <a:schemeClr val="lt1"/>
                  </a:solidFill>
                </a:rPr>
                <a:t>1 </a:t>
              </a:r>
              <a:r>
                <a:rPr lang="en-GB" sz="2200" dirty="0" smtClean="0">
                  <a:solidFill>
                    <a:schemeClr val="lt1"/>
                  </a:solidFill>
                </a:rPr>
                <a:t>Ps</a:t>
              </a:r>
              <a:r>
                <a:rPr lang="lt-LT" sz="2200" dirty="0" smtClean="0">
                  <a:solidFill>
                    <a:schemeClr val="lt1"/>
                  </a:solidFill>
                </a:rPr>
                <a:t>ychologist</a:t>
              </a:r>
              <a:r>
                <a:rPr lang="en-GB" sz="2200" dirty="0" smtClean="0">
                  <a:solidFill>
                    <a:schemeClr val="lt1"/>
                  </a:solidFill>
                </a:rPr>
                <a:t>, </a:t>
              </a:r>
              <a:r>
                <a:rPr lang="en-GB" sz="2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GB" sz="2200" dirty="0">
                  <a:solidFill>
                    <a:schemeClr val="lt1"/>
                  </a:solidFill>
                </a:rPr>
                <a:t> </a:t>
              </a:r>
              <a:r>
                <a:rPr lang="en-GB" sz="2200" dirty="0" smtClean="0">
                  <a:solidFill>
                    <a:schemeClr val="lt1"/>
                  </a:solidFill>
                </a:rPr>
                <a:t>S</a:t>
              </a:r>
              <a:r>
                <a:rPr lang="en-GB" sz="22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pec</a:t>
              </a:r>
              <a:r>
                <a:rPr lang="lt-LT" sz="2200" dirty="0" smtClean="0">
                  <a:solidFill>
                    <a:schemeClr val="lt1"/>
                  </a:solidFill>
                </a:rPr>
                <a:t>ial</a:t>
              </a:r>
              <a:r>
                <a:rPr lang="lt-LT" sz="22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lt-LT" sz="2200" dirty="0" smtClean="0">
                  <a:solidFill>
                    <a:schemeClr val="lt1"/>
                  </a:solidFill>
                </a:rPr>
                <a:t>teachers</a:t>
              </a:r>
              <a:endParaRPr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1176817" y="3677132"/>
              <a:ext cx="1112886" cy="1112886"/>
            </a:xfrm>
            <a:prstGeom prst="roundRect">
              <a:avLst>
                <a:gd name="adj" fmla="val 16667"/>
              </a:avLst>
            </a:prstGeom>
            <a:blipFill rotWithShape="1">
              <a:blip r:embed="rId6">
                <a:alphaModFix/>
              </a:blip>
              <a:stretch>
                <a:fillRect t="-38998" b="-38997"/>
              </a:stretch>
            </a:blip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 rot="10800000">
              <a:off x="1725038" y="5028115"/>
              <a:ext cx="5776722" cy="87654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4"/>
            <p:cNvSpPr txBox="1"/>
            <p:nvPr/>
          </p:nvSpPr>
          <p:spPr>
            <a:xfrm>
              <a:off x="1944173" y="5028115"/>
              <a:ext cx="5557587" cy="876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450" tIns="91425" rIns="17067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lang="lt-LT" sz="2400" dirty="0" smtClean="0">
                  <a:solidFill>
                    <a:schemeClr val="lt1"/>
                  </a:solidFill>
                </a:rPr>
                <a:t>00</a:t>
              </a:r>
              <a:r>
                <a:rPr lang="en-GB" sz="24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lt-LT" sz="2400" dirty="0" smtClean="0">
                  <a:solidFill>
                    <a:schemeClr val="lt1"/>
                  </a:solidFill>
                </a:rPr>
                <a:t>pupils</a:t>
              </a: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1185039" y="4926386"/>
              <a:ext cx="1079998" cy="1079998"/>
            </a:xfrm>
            <a:prstGeom prst="roundRect">
              <a:avLst>
                <a:gd name="adj" fmla="val 16667"/>
              </a:avLst>
            </a:prstGeom>
            <a:blipFill rotWithShape="1">
              <a:blip r:embed="rId7">
                <a:alphaModFix/>
              </a:blip>
              <a:stretch>
                <a:fillRect l="-16997" r="-16998"/>
              </a:stretch>
            </a:blipFill>
            <a:ln w="55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Anykščiai</a:t>
            </a:r>
            <a:r>
              <a:rPr lang="en-GB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lt-LT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lt-LT" sz="4000" kern="1200" dirty="0" smtClean="0">
                <a:solidFill>
                  <a:schemeClr val="bg2"/>
                </a:solidFill>
                <a:latin typeface="Rambla" panose="020B0604020202020204" charset="0"/>
                <a:ea typeface="+mj-ea"/>
                <a:cs typeface="+mj-cs"/>
              </a:rPr>
              <a:t>The school was established in</a:t>
            </a:r>
            <a:br>
              <a:rPr lang="lt-LT" sz="4000" kern="1200" dirty="0" smtClean="0">
                <a:solidFill>
                  <a:schemeClr val="bg2"/>
                </a:solidFill>
                <a:latin typeface="Rambla" panose="020B0604020202020204" charset="0"/>
                <a:ea typeface="+mj-ea"/>
                <a:cs typeface="+mj-cs"/>
              </a:rPr>
            </a:br>
            <a:r>
              <a:rPr lang="lt-LT" sz="4000" kern="1200" dirty="0" smtClean="0">
                <a:solidFill>
                  <a:schemeClr val="bg2"/>
                </a:solidFill>
                <a:latin typeface="Rambla" panose="020B0604020202020204" charset="0"/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chemeClr val="bg2"/>
                </a:solidFill>
                <a:latin typeface="Rambla" panose="020B0604020202020204" charset="0"/>
                <a:ea typeface="+mj-ea"/>
                <a:cs typeface="+mj-cs"/>
              </a:rPr>
              <a:t>1980 09 01</a:t>
            </a:r>
            <a:endParaRPr sz="4000" i="0" u="none" strike="noStrike" cap="none" dirty="0">
              <a:solidFill>
                <a:schemeClr val="bg2"/>
              </a:solidFill>
              <a:latin typeface="Rambla" panose="020B0604020202020204" charset="0"/>
              <a:sym typeface="Rambl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" y="3062095"/>
            <a:ext cx="465137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53" y="1683893"/>
            <a:ext cx="4670898" cy="311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None/>
            </a:pP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66" name="Google Shape;266;p2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Anykščiai</a:t>
            </a:r>
            <a:r>
              <a:rPr lang="en-GB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lt-LT" dirty="0"/>
              <a:t>9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690" dirty="0" smtClean="0"/>
              <a:t/>
            </a:r>
            <a:br>
              <a:rPr lang="en-US" sz="3690" dirty="0" smtClean="0"/>
            </a:br>
            <a:r>
              <a:rPr lang="lt-LT" sz="3690" dirty="0" smtClean="0"/>
              <a:t>First floor lobby</a:t>
            </a:r>
            <a:endParaRPr sz="369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" y="2937736"/>
            <a:ext cx="4623264" cy="308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41" y="455894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>
            <a:spLocks noGrp="1"/>
          </p:cNvSpPr>
          <p:nvPr>
            <p:ph type="body" idx="1"/>
          </p:nvPr>
        </p:nvSpPr>
        <p:spPr>
          <a:xfrm>
            <a:off x="457200" y="1481325"/>
            <a:ext cx="4091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64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73" name="Google Shape;273;p3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Anykščiai</a:t>
            </a:r>
            <a:r>
              <a:rPr lang="en-GB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lt-LT" dirty="0"/>
              <a:t>9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461472" y="169688"/>
            <a:ext cx="776812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lt-LT" sz="3690" dirty="0" smtClean="0"/>
              <a:t>Classes</a:t>
            </a:r>
            <a:endParaRPr sz="369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8" y="1039590"/>
            <a:ext cx="38528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98" y="75978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8" y="4005752"/>
            <a:ext cx="33289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71" y="2819178"/>
            <a:ext cx="27003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		</a:t>
            </a:r>
            <a:r>
              <a:rPr lang="lt-LT" dirty="0" smtClean="0"/>
              <a:t>Corridors</a:t>
            </a:r>
            <a:endParaRPr lang="lt-L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0" y="1257299"/>
            <a:ext cx="4620045" cy="345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49" y="2658632"/>
            <a:ext cx="5573435" cy="370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741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		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		</a:t>
            </a:r>
            <a:r>
              <a:rPr lang="lt-LT" dirty="0" smtClean="0"/>
              <a:t>Corridors</a:t>
            </a:r>
            <a:endParaRPr lang="lt-L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" y="1112275"/>
            <a:ext cx="505936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27" y="3361273"/>
            <a:ext cx="4832182" cy="321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04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				</a:t>
            </a:r>
            <a:br>
              <a:rPr lang="lt-LT" dirty="0" smtClean="0"/>
            </a:br>
            <a:r>
              <a:rPr lang="lt-LT" dirty="0"/>
              <a:t>	</a:t>
            </a:r>
            <a:r>
              <a:rPr lang="lt-LT" dirty="0" smtClean="0"/>
              <a:t>					</a:t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						Corridors</a:t>
            </a:r>
            <a:endParaRPr lang="lt-L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7" y="1281869"/>
            <a:ext cx="4612570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37" y="3537958"/>
            <a:ext cx="4339915" cy="288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50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387361" y="309281"/>
            <a:ext cx="3786821" cy="1844201"/>
          </a:xfrm>
        </p:spPr>
        <p:txBody>
          <a:bodyPr/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lt-LT" dirty="0" smtClean="0"/>
              <a:t>Free time </a:t>
            </a:r>
            <a:br>
              <a:rPr lang="lt-LT" dirty="0" smtClean="0"/>
            </a:br>
            <a:r>
              <a:rPr lang="lt-LT" dirty="0" smtClean="0"/>
              <a:t>zones </a:t>
            </a:r>
            <a:endParaRPr lang="lt-L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4" y="510723"/>
            <a:ext cx="4594421" cy="344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61" y="3560885"/>
            <a:ext cx="4692711" cy="312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348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kursas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71</Words>
  <Application>Microsoft Office PowerPoint</Application>
  <PresentationFormat>Demonstracija ekrane (4:3)</PresentationFormat>
  <Paragraphs>27</Paragraphs>
  <Slides>16</Slides>
  <Notes>6</Notes>
  <HiddenSlides>0</HiddenSlides>
  <MMClips>1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2" baseType="lpstr">
      <vt:lpstr>Rambla</vt:lpstr>
      <vt:lpstr>Calibri</vt:lpstr>
      <vt:lpstr>Noto Sans Symbols</vt:lpstr>
      <vt:lpstr>Verdana</vt:lpstr>
      <vt:lpstr>Arial</vt:lpstr>
      <vt:lpstr>Konkursas</vt:lpstr>
      <vt:lpstr>  Anyksciai Antanas Baranauskas basic school</vt:lpstr>
      <vt:lpstr>    About school</vt:lpstr>
      <vt:lpstr>The school was established in  1980 09 01</vt:lpstr>
      <vt:lpstr> First floor lobby</vt:lpstr>
      <vt:lpstr>Classes</vt:lpstr>
      <vt:lpstr>      Corridors</vt:lpstr>
      <vt:lpstr>             Corridors</vt:lpstr>
      <vt:lpstr>                     Corridors</vt:lpstr>
      <vt:lpstr>  Free time  zones </vt:lpstr>
      <vt:lpstr>Library</vt:lpstr>
      <vt:lpstr>Sport fields and gym</vt:lpstr>
      <vt:lpstr>Main hall</vt:lpstr>
      <vt:lpstr>Canteen</vt:lpstr>
      <vt:lpstr>Back Yard</vt:lpstr>
      <vt:lpstr>Our school buses</vt:lpstr>
      <vt:lpstr>Welcome to our school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Anyksciai Antanas Baranauskas basic school LITHUANIA</dc:title>
  <dc:creator>Julija Dapkuvienė</dc:creator>
  <cp:lastModifiedBy>Julija Dapkuvienė</cp:lastModifiedBy>
  <cp:revision>30</cp:revision>
  <dcterms:modified xsi:type="dcterms:W3CDTF">2020-01-24T16:35:43Z</dcterms:modified>
</cp:coreProperties>
</file>