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1" r:id="rId4"/>
    <p:sldId id="308" r:id="rId5"/>
    <p:sldId id="291" r:id="rId6"/>
    <p:sldId id="313" r:id="rId7"/>
    <p:sldId id="325" r:id="rId8"/>
    <p:sldId id="333" r:id="rId9"/>
    <p:sldId id="311" r:id="rId10"/>
    <p:sldId id="331" r:id="rId11"/>
    <p:sldId id="309" r:id="rId12"/>
    <p:sldId id="328" r:id="rId13"/>
    <p:sldId id="314" r:id="rId14"/>
    <p:sldId id="312" r:id="rId15"/>
    <p:sldId id="303" r:id="rId16"/>
    <p:sldId id="327" r:id="rId17"/>
    <p:sldId id="310" r:id="rId18"/>
    <p:sldId id="334" r:id="rId19"/>
    <p:sldId id="304" r:id="rId20"/>
    <p:sldId id="307" r:id="rId21"/>
    <p:sldId id="332" r:id="rId22"/>
    <p:sldId id="326" r:id="rId23"/>
    <p:sldId id="330" r:id="rId24"/>
    <p:sldId id="302" r:id="rId25"/>
    <p:sldId id="292" r:id="rId26"/>
    <p:sldId id="329" r:id="rId27"/>
    <p:sldId id="301" r:id="rId28"/>
    <p:sldId id="300" r:id="rId29"/>
    <p:sldId id="296" r:id="rId30"/>
    <p:sldId id="306" r:id="rId31"/>
    <p:sldId id="323" r:id="rId32"/>
    <p:sldId id="299" r:id="rId33"/>
    <p:sldId id="293" r:id="rId34"/>
    <p:sldId id="290" r:id="rId35"/>
    <p:sldId id="282" r:id="rId36"/>
    <p:sldId id="284" r:id="rId37"/>
    <p:sldId id="286" r:id="rId38"/>
    <p:sldId id="289" r:id="rId39"/>
    <p:sldId id="297" r:id="rId40"/>
    <p:sldId id="316" r:id="rId41"/>
    <p:sldId id="322" r:id="rId42"/>
    <p:sldId id="319" r:id="rId43"/>
    <p:sldId id="321" r:id="rId44"/>
    <p:sldId id="318" r:id="rId4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91924-9ACF-4C98-A315-7D7EE354B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F68F90-E8C7-479A-A772-919A150A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DAE48C7-3C5D-468C-8743-B663EDA4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D00A5A0-B7E3-47B9-90E8-F89E823E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49A696-7F4B-4F31-929D-5084FEF2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773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EE960-5DB2-46F0-9436-02690405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8843C5D-FDC5-4C1F-BC76-6CDE8D331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349EB3E-B0C0-481E-AE85-50CEED66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B8C924D-746B-4B3D-8D14-5DC2E5D7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624DE3-2993-46A4-BAF9-3213F892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439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C3371-5931-4A26-9592-887137B3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0D3778C-CAFC-4AF2-B320-509F15643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1A477CC-47AD-4655-A648-7E46C150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5DA9C8-7790-48D9-81B2-31B367EC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C5564AE-D731-47F9-AC67-CA90F471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53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6ED47-BE8B-4F69-9F44-2467CF96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209D9B5-6AC2-424C-B684-98FC9D854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7F2A1B5-03CE-4A17-871D-0F0F22EB3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5256DF3-DC79-467E-A691-448D57B0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95D12F8-02B3-4551-AFF8-BB981B32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AFCA24E-D1EA-4968-A615-3116652E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338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AC3A4-E048-4B65-AA3D-34DD4279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BBE387C-647B-4531-8396-0EA6F62C4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0EDF0F7-7A9D-4903-9B7F-87199BC5B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F6BAD24-9EE3-4D0C-9D3E-66DD6427D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180F9AC-76E8-4FE1-91D7-21823A132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AC816B8-A675-4A82-AD6C-4BADF2DD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98A3F6DC-BC8E-42D4-A31D-A797A08D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D0C1E91-A604-40D5-B21D-0708D4C0B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514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D89F7-2259-446C-BC47-FAB06B98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89A56DE-1CC1-402B-9631-154E5255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C08DE92-ACF2-417C-81C6-6BB35DCE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00556F6-8135-496B-A041-D965FAD1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488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0D46E8F-82B5-4CC6-847A-39C62433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169BAFF-D084-4738-B2AC-36700FBB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C807A25-05FC-486F-B07E-A86F486C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97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45A0E-F672-42FC-9B18-B3F9B182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19C74E-338C-4406-94CE-19A36EF0C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AE39C46-91F9-49B6-B279-4A912A852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5FFFDFB-17E6-4993-A2CA-E659FE602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92FEBC-98AD-438A-8E55-08C55579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06BE6A0-1842-4F20-9C4A-2C7835C4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795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2F72C-0B58-4C96-B01C-F64D9B93C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825448A-C6A0-4D70-8112-14A2E62F6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152EC4-2BCD-4071-B357-C60228854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52A1D19-922D-4112-8C14-E06F66C64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3FB47E9-5C91-4122-AE52-ED4DF27D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A44685-8011-41D9-969A-6CCE9DC5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17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E5A14-64A2-4C05-ACB7-A44C3723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11689A7-95F2-4722-8928-DB20320C3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829654-F3D8-44CC-B1B7-8002C166F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64F3985-86D7-4F6E-AAE5-F34B1675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B7A11A1-C195-4B19-BA86-E9B5EA5F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449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6AD752-6EDC-40A4-8C92-E79628480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506006C-F89F-4338-B1BF-8A18C36E8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B46C3B2-6CD3-4A1E-BB54-DC012FD9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D9E73A0-51A2-46AC-B443-D7EDA982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B9CFFF-3E86-439C-94AC-DADCD35B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136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9D307CD-7D46-41E7-9E67-5B67C010A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0DAE392-2336-454A-95A7-414B7133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A0B93-69F5-4B95-9077-92A6421193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EDB9B7E-7282-4F3E-B514-B0AEF186A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F4983A6-A129-4ACB-9B6E-343FF1B5D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87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30986-3364-4914-BF09-AFEFE897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741971"/>
          </a:xfrm>
        </p:spPr>
        <p:txBody>
          <a:bodyPr/>
          <a:lstStyle/>
          <a:p>
            <a:pPr algn="r"/>
            <a:r>
              <a:rPr lang="pt-PT" b="1" dirty="0"/>
              <a:t>LTTA Portugal</a:t>
            </a:r>
            <a:br>
              <a:rPr lang="pt-PT" b="1"/>
            </a:br>
            <a:r>
              <a:rPr lang="pt-PT" b="1"/>
              <a:t>2nd </a:t>
            </a:r>
            <a:r>
              <a:rPr lang="pt-PT" b="1" dirty="0" err="1"/>
              <a:t>Day</a:t>
            </a:r>
            <a:endParaRPr lang="pt-PT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918885-CBAD-4824-9F6A-3E0A6CBFF9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69425" y="1027906"/>
            <a:ext cx="3819410" cy="478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Marcador de Posição de Conteúdo 7">
            <a:extLst>
              <a:ext uri="{FF2B5EF4-FFF2-40B4-BE49-F238E27FC236}">
                <a16:creationId xmlns:a16="http://schemas.microsoft.com/office/drawing/2014/main" id="{0A99B22F-76EE-4F62-AA06-B354378463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3108765"/>
            <a:ext cx="5483576" cy="3749235"/>
          </a:xfrm>
        </p:spPr>
      </p:pic>
    </p:spTree>
    <p:extLst>
      <p:ext uri="{BB962C8B-B14F-4D97-AF65-F5344CB8AC3E}">
        <p14:creationId xmlns:p14="http://schemas.microsoft.com/office/powerpoint/2010/main" val="90085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5E3D05-81EE-46BF-A237-00C372CF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068417"/>
            <a:ext cx="10515600" cy="2409444"/>
          </a:xfrm>
        </p:spPr>
        <p:txBody>
          <a:bodyPr/>
          <a:lstStyle/>
          <a:p>
            <a:pPr algn="r"/>
            <a:r>
              <a:rPr lang="pt-PT" dirty="0"/>
              <a:t>“</a:t>
            </a:r>
            <a:r>
              <a:rPr lang="pt-PT" dirty="0" err="1"/>
              <a:t>Building</a:t>
            </a:r>
            <a:r>
              <a:rPr lang="pt-PT"/>
              <a:t> Bridges”</a:t>
            </a:r>
            <a:br>
              <a:rPr lang="pt-PT" dirty="0"/>
            </a:br>
            <a:r>
              <a:rPr lang="pt-PT" dirty="0"/>
              <a:t>Ubuntu </a:t>
            </a:r>
            <a:r>
              <a:rPr lang="pt-PT" dirty="0" err="1"/>
              <a:t>Workschop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2729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97E15F0-2EA3-4484-A139-A3D0B42BC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43" y="399186"/>
            <a:ext cx="10881569" cy="6120883"/>
          </a:xfrm>
        </p:spPr>
      </p:pic>
    </p:spTree>
    <p:extLst>
      <p:ext uri="{BB962C8B-B14F-4D97-AF65-F5344CB8AC3E}">
        <p14:creationId xmlns:p14="http://schemas.microsoft.com/office/powerpoint/2010/main" val="207518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F4EEA17-388D-4A91-B3D1-C843ADF19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3" y="328128"/>
            <a:ext cx="10819419" cy="6085923"/>
          </a:xfrm>
        </p:spPr>
      </p:pic>
    </p:spTree>
    <p:extLst>
      <p:ext uri="{BB962C8B-B14F-4D97-AF65-F5344CB8AC3E}">
        <p14:creationId xmlns:p14="http://schemas.microsoft.com/office/powerpoint/2010/main" val="388465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5A582B28-0F81-4519-B18E-30783FE1D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2" y="318051"/>
            <a:ext cx="11117041" cy="6253335"/>
          </a:xfrm>
        </p:spPr>
      </p:pic>
    </p:spTree>
    <p:extLst>
      <p:ext uri="{BB962C8B-B14F-4D97-AF65-F5344CB8AC3E}">
        <p14:creationId xmlns:p14="http://schemas.microsoft.com/office/powerpoint/2010/main" val="2974092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1FB25AEE-53B5-4389-931B-379BD2E450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65" y="129347"/>
            <a:ext cx="11573319" cy="6509992"/>
          </a:xfrm>
        </p:spPr>
      </p:pic>
    </p:spTree>
    <p:extLst>
      <p:ext uri="{BB962C8B-B14F-4D97-AF65-F5344CB8AC3E}">
        <p14:creationId xmlns:p14="http://schemas.microsoft.com/office/powerpoint/2010/main" val="284701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5319297-8547-4BB1-9616-26031BEEA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92" y="341381"/>
            <a:ext cx="10371788" cy="5834131"/>
          </a:xfrm>
        </p:spPr>
      </p:pic>
    </p:spTree>
    <p:extLst>
      <p:ext uri="{BB962C8B-B14F-4D97-AF65-F5344CB8AC3E}">
        <p14:creationId xmlns:p14="http://schemas.microsoft.com/office/powerpoint/2010/main" val="3088923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955F0E0-4095-42B6-A839-993221891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56" y="354633"/>
            <a:ext cx="10819419" cy="6085923"/>
          </a:xfrm>
        </p:spPr>
      </p:pic>
    </p:spTree>
    <p:extLst>
      <p:ext uri="{BB962C8B-B14F-4D97-AF65-F5344CB8AC3E}">
        <p14:creationId xmlns:p14="http://schemas.microsoft.com/office/powerpoint/2010/main" val="194191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E243956-04A2-47B1-91B9-25A852F0DF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58" y="275121"/>
            <a:ext cx="11361284" cy="6390722"/>
          </a:xfrm>
        </p:spPr>
      </p:pic>
    </p:spTree>
    <p:extLst>
      <p:ext uri="{BB962C8B-B14F-4D97-AF65-F5344CB8AC3E}">
        <p14:creationId xmlns:p14="http://schemas.microsoft.com/office/powerpoint/2010/main" val="98959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6EC97B4B-9402-4F51-B1C1-087C8056C5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57" y="341381"/>
            <a:ext cx="10842980" cy="6099176"/>
          </a:xfrm>
        </p:spPr>
      </p:pic>
    </p:spTree>
    <p:extLst>
      <p:ext uri="{BB962C8B-B14F-4D97-AF65-F5344CB8AC3E}">
        <p14:creationId xmlns:p14="http://schemas.microsoft.com/office/powerpoint/2010/main" val="2561263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500E664-0C94-4DCB-A685-08A93185B0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60" y="278796"/>
            <a:ext cx="8400544" cy="6300408"/>
          </a:xfrm>
        </p:spPr>
      </p:pic>
    </p:spTree>
    <p:extLst>
      <p:ext uri="{BB962C8B-B14F-4D97-AF65-F5344CB8AC3E}">
        <p14:creationId xmlns:p14="http://schemas.microsoft.com/office/powerpoint/2010/main" val="3894289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72F6333-9901-49F0-8E30-6B934C4D57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1" y="513659"/>
            <a:ext cx="10560265" cy="5940149"/>
          </a:xfrm>
        </p:spPr>
      </p:pic>
    </p:spTree>
    <p:extLst>
      <p:ext uri="{BB962C8B-B14F-4D97-AF65-F5344CB8AC3E}">
        <p14:creationId xmlns:p14="http://schemas.microsoft.com/office/powerpoint/2010/main" val="1394415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Posição de Conteúdo 8">
            <a:extLst>
              <a:ext uri="{FF2B5EF4-FFF2-40B4-BE49-F238E27FC236}">
                <a16:creationId xmlns:a16="http://schemas.microsoft.com/office/drawing/2014/main" id="{FB9E3318-D019-4E9D-AA41-4370874D3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32" y="155852"/>
            <a:ext cx="8452219" cy="6339164"/>
          </a:xfrm>
        </p:spPr>
      </p:pic>
    </p:spTree>
    <p:extLst>
      <p:ext uri="{BB962C8B-B14F-4D97-AF65-F5344CB8AC3E}">
        <p14:creationId xmlns:p14="http://schemas.microsoft.com/office/powerpoint/2010/main" val="2710357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EC66D6AD-AE24-433D-8AE5-2932818AA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17" y="235364"/>
            <a:ext cx="11479083" cy="6456984"/>
          </a:xfrm>
        </p:spPr>
      </p:pic>
    </p:spTree>
    <p:extLst>
      <p:ext uri="{BB962C8B-B14F-4D97-AF65-F5344CB8AC3E}">
        <p14:creationId xmlns:p14="http://schemas.microsoft.com/office/powerpoint/2010/main" val="3817219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54E888E4-F0A8-4D0F-9334-B609E076A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73" y="260143"/>
            <a:ext cx="8450285" cy="6337714"/>
          </a:xfrm>
        </p:spPr>
      </p:pic>
    </p:spTree>
    <p:extLst>
      <p:ext uri="{BB962C8B-B14F-4D97-AF65-F5344CB8AC3E}">
        <p14:creationId xmlns:p14="http://schemas.microsoft.com/office/powerpoint/2010/main" val="2720647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1C33DCD3-2AC3-47B1-9226-8A40DA446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952" y="280021"/>
            <a:ext cx="8397276" cy="6297957"/>
          </a:xfrm>
        </p:spPr>
      </p:pic>
    </p:spTree>
    <p:extLst>
      <p:ext uri="{BB962C8B-B14F-4D97-AF65-F5344CB8AC3E}">
        <p14:creationId xmlns:p14="http://schemas.microsoft.com/office/powerpoint/2010/main" val="540625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8A837F4B-02B9-4ECF-A579-0F297D0A6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29" y="209722"/>
            <a:ext cx="8584741" cy="6438556"/>
          </a:xfrm>
        </p:spPr>
      </p:pic>
    </p:spTree>
    <p:extLst>
      <p:ext uri="{BB962C8B-B14F-4D97-AF65-F5344CB8AC3E}">
        <p14:creationId xmlns:p14="http://schemas.microsoft.com/office/powerpoint/2010/main" val="2813886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D714892A-E320-460C-9431-BFA8EB392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23" y="258917"/>
            <a:ext cx="8453553" cy="6340165"/>
          </a:xfrm>
        </p:spPr>
      </p:pic>
    </p:spTree>
    <p:extLst>
      <p:ext uri="{BB962C8B-B14F-4D97-AF65-F5344CB8AC3E}">
        <p14:creationId xmlns:p14="http://schemas.microsoft.com/office/powerpoint/2010/main" val="70369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83E8E2F7-F25E-4544-8C8A-EA3038F32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013" y="213760"/>
            <a:ext cx="8573973" cy="6430480"/>
          </a:xfrm>
        </p:spPr>
      </p:pic>
    </p:spTree>
    <p:extLst>
      <p:ext uri="{BB962C8B-B14F-4D97-AF65-F5344CB8AC3E}">
        <p14:creationId xmlns:p14="http://schemas.microsoft.com/office/powerpoint/2010/main" val="4124803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257A0AB-B1C6-4693-BB64-2419D54587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40" y="180630"/>
            <a:ext cx="8662320" cy="6496740"/>
          </a:xfrm>
        </p:spPr>
      </p:pic>
    </p:spTree>
    <p:extLst>
      <p:ext uri="{BB962C8B-B14F-4D97-AF65-F5344CB8AC3E}">
        <p14:creationId xmlns:p14="http://schemas.microsoft.com/office/powerpoint/2010/main" val="4011448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5B3BC25-FFBE-4DFA-915C-C64CC4867B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54" y="142598"/>
            <a:ext cx="11125691" cy="6258201"/>
          </a:xfrm>
        </p:spPr>
      </p:pic>
    </p:spTree>
    <p:extLst>
      <p:ext uri="{BB962C8B-B14F-4D97-AF65-F5344CB8AC3E}">
        <p14:creationId xmlns:p14="http://schemas.microsoft.com/office/powerpoint/2010/main" val="3213062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B517F655-9A12-4837-B873-C9CB2F828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66" y="593173"/>
            <a:ext cx="10442468" cy="5873888"/>
          </a:xfrm>
        </p:spPr>
      </p:pic>
    </p:spTree>
    <p:extLst>
      <p:ext uri="{BB962C8B-B14F-4D97-AF65-F5344CB8AC3E}">
        <p14:creationId xmlns:p14="http://schemas.microsoft.com/office/powerpoint/2010/main" val="3707072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17F5E1ED-9FDA-4C1E-A842-9C32F4756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83" y="367885"/>
            <a:ext cx="10630944" cy="5979906"/>
          </a:xfrm>
        </p:spPr>
      </p:pic>
    </p:spTree>
    <p:extLst>
      <p:ext uri="{BB962C8B-B14F-4D97-AF65-F5344CB8AC3E}">
        <p14:creationId xmlns:p14="http://schemas.microsoft.com/office/powerpoint/2010/main" val="1859250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114B2E3B-309A-4161-9BA5-94516C1F4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79" y="182355"/>
            <a:ext cx="11502642" cy="6470236"/>
          </a:xfrm>
        </p:spPr>
      </p:pic>
    </p:spTree>
    <p:extLst>
      <p:ext uri="{BB962C8B-B14F-4D97-AF65-F5344CB8AC3E}">
        <p14:creationId xmlns:p14="http://schemas.microsoft.com/office/powerpoint/2010/main" val="1724135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FBD90012-B87B-4C59-9D2B-51067C75C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89" y="268856"/>
            <a:ext cx="8427049" cy="6320287"/>
          </a:xfrm>
        </p:spPr>
      </p:pic>
    </p:spTree>
    <p:extLst>
      <p:ext uri="{BB962C8B-B14F-4D97-AF65-F5344CB8AC3E}">
        <p14:creationId xmlns:p14="http://schemas.microsoft.com/office/powerpoint/2010/main" val="672959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B9399517-F2B4-45B1-B066-89295EBD4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813" y="328130"/>
            <a:ext cx="8400544" cy="6300408"/>
          </a:xfrm>
        </p:spPr>
      </p:pic>
    </p:spTree>
    <p:extLst>
      <p:ext uri="{BB962C8B-B14F-4D97-AF65-F5344CB8AC3E}">
        <p14:creationId xmlns:p14="http://schemas.microsoft.com/office/powerpoint/2010/main" val="395140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356AC4D-6DE7-489E-AED5-9701DB5F10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899" y="224130"/>
            <a:ext cx="8546318" cy="6409739"/>
          </a:xfrm>
        </p:spPr>
      </p:pic>
    </p:spTree>
    <p:extLst>
      <p:ext uri="{BB962C8B-B14F-4D97-AF65-F5344CB8AC3E}">
        <p14:creationId xmlns:p14="http://schemas.microsoft.com/office/powerpoint/2010/main" val="1204977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C46F638-FBAF-4046-B8A9-6087D72DD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580" y="174435"/>
            <a:ext cx="8678840" cy="6509130"/>
          </a:xfrm>
        </p:spPr>
      </p:pic>
    </p:spTree>
    <p:extLst>
      <p:ext uri="{BB962C8B-B14F-4D97-AF65-F5344CB8AC3E}">
        <p14:creationId xmlns:p14="http://schemas.microsoft.com/office/powerpoint/2010/main" val="1734886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1541097-0C07-42D1-86AB-B9EE1BB654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56" y="235365"/>
            <a:ext cx="11384843" cy="6403974"/>
          </a:xfrm>
        </p:spPr>
      </p:pic>
    </p:spTree>
    <p:extLst>
      <p:ext uri="{BB962C8B-B14F-4D97-AF65-F5344CB8AC3E}">
        <p14:creationId xmlns:p14="http://schemas.microsoft.com/office/powerpoint/2010/main" val="1825362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B3F3607-C494-4B55-9190-38D4F4199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47" y="244008"/>
            <a:ext cx="8493310" cy="6369983"/>
          </a:xfrm>
        </p:spPr>
      </p:pic>
    </p:spTree>
    <p:extLst>
      <p:ext uri="{BB962C8B-B14F-4D97-AF65-F5344CB8AC3E}">
        <p14:creationId xmlns:p14="http://schemas.microsoft.com/office/powerpoint/2010/main" val="1091971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Posição de Conteúdo 8">
            <a:extLst>
              <a:ext uri="{FF2B5EF4-FFF2-40B4-BE49-F238E27FC236}">
                <a16:creationId xmlns:a16="http://schemas.microsoft.com/office/drawing/2014/main" id="{0DCF5FCD-EE34-4799-9C70-BF49E9A8A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110" y="313583"/>
            <a:ext cx="8307779" cy="6230834"/>
          </a:xfrm>
        </p:spPr>
      </p:pic>
    </p:spTree>
    <p:extLst>
      <p:ext uri="{BB962C8B-B14F-4D97-AF65-F5344CB8AC3E}">
        <p14:creationId xmlns:p14="http://schemas.microsoft.com/office/powerpoint/2010/main" val="4025506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6877DD5A-4F3C-48A3-9C10-A6AAF2736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16" y="235363"/>
            <a:ext cx="8538633" cy="6403975"/>
          </a:xfrm>
        </p:spPr>
      </p:pic>
    </p:spTree>
    <p:extLst>
      <p:ext uri="{BB962C8B-B14F-4D97-AF65-F5344CB8AC3E}">
        <p14:creationId xmlns:p14="http://schemas.microsoft.com/office/powerpoint/2010/main" val="888483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761F5BB-2172-4F89-BD02-8DF73D91A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580" y="174435"/>
            <a:ext cx="8678840" cy="6509130"/>
          </a:xfrm>
        </p:spPr>
      </p:pic>
    </p:spTree>
    <p:extLst>
      <p:ext uri="{BB962C8B-B14F-4D97-AF65-F5344CB8AC3E}">
        <p14:creationId xmlns:p14="http://schemas.microsoft.com/office/powerpoint/2010/main" val="1465731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5798653-E43A-464F-B88D-1C83147F6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73" y="288373"/>
            <a:ext cx="11314165" cy="6364218"/>
          </a:xfrm>
        </p:spPr>
      </p:pic>
    </p:spTree>
    <p:extLst>
      <p:ext uri="{BB962C8B-B14F-4D97-AF65-F5344CB8AC3E}">
        <p14:creationId xmlns:p14="http://schemas.microsoft.com/office/powerpoint/2010/main" val="803508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E47F3475-AEDA-4250-83F9-6B3AE8CD7B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91" y="301624"/>
            <a:ext cx="11055013" cy="6218445"/>
          </a:xfrm>
        </p:spPr>
      </p:pic>
    </p:spTree>
    <p:extLst>
      <p:ext uri="{BB962C8B-B14F-4D97-AF65-F5344CB8AC3E}">
        <p14:creationId xmlns:p14="http://schemas.microsoft.com/office/powerpoint/2010/main" val="11249229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923CC29-C45A-44AC-B17D-C0495E742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26" y="261867"/>
            <a:ext cx="11361287" cy="6390724"/>
          </a:xfrm>
        </p:spPr>
      </p:pic>
    </p:spTree>
    <p:extLst>
      <p:ext uri="{BB962C8B-B14F-4D97-AF65-F5344CB8AC3E}">
        <p14:creationId xmlns:p14="http://schemas.microsoft.com/office/powerpoint/2010/main" val="29015686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1C2572D-83B8-4B94-B0E4-8C1AF3623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5" y="328129"/>
            <a:ext cx="10937214" cy="6152183"/>
          </a:xfrm>
        </p:spPr>
      </p:pic>
    </p:spTree>
    <p:extLst>
      <p:ext uri="{BB962C8B-B14F-4D97-AF65-F5344CB8AC3E}">
        <p14:creationId xmlns:p14="http://schemas.microsoft.com/office/powerpoint/2010/main" val="40298055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5AF4EF7C-AD83-4E7D-A206-A98590312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30" y="301624"/>
            <a:ext cx="11055013" cy="6218445"/>
          </a:xfrm>
        </p:spPr>
      </p:pic>
    </p:spTree>
    <p:extLst>
      <p:ext uri="{BB962C8B-B14F-4D97-AF65-F5344CB8AC3E}">
        <p14:creationId xmlns:p14="http://schemas.microsoft.com/office/powerpoint/2010/main" val="6880823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6CF02EB4-44A0-4F60-A08C-BB095D44F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213" y="273826"/>
            <a:ext cx="8095744" cy="6071808"/>
          </a:xfrm>
        </p:spPr>
      </p:pic>
    </p:spTree>
    <p:extLst>
      <p:ext uri="{BB962C8B-B14F-4D97-AF65-F5344CB8AC3E}">
        <p14:creationId xmlns:p14="http://schemas.microsoft.com/office/powerpoint/2010/main" val="31453251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E917300-22FB-4D09-86B1-8115AB3A78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37" y="368248"/>
            <a:ext cx="8162005" cy="6121504"/>
          </a:xfrm>
        </p:spPr>
      </p:pic>
    </p:spTree>
    <p:extLst>
      <p:ext uri="{BB962C8B-B14F-4D97-AF65-F5344CB8AC3E}">
        <p14:creationId xmlns:p14="http://schemas.microsoft.com/office/powerpoint/2010/main" val="37589886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D2691ACB-7746-4C5A-BAB5-F0A51FCDE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508" y="328491"/>
            <a:ext cx="8268022" cy="6201017"/>
          </a:xfrm>
        </p:spPr>
      </p:pic>
    </p:spTree>
    <p:extLst>
      <p:ext uri="{BB962C8B-B14F-4D97-AF65-F5344CB8AC3E}">
        <p14:creationId xmlns:p14="http://schemas.microsoft.com/office/powerpoint/2010/main" val="9301962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FF62C7D-79D4-42F7-B1E0-B12CE7549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9" y="632929"/>
            <a:ext cx="10442468" cy="5873888"/>
          </a:xfrm>
        </p:spPr>
      </p:pic>
    </p:spTree>
    <p:extLst>
      <p:ext uri="{BB962C8B-B14F-4D97-AF65-F5344CB8AC3E}">
        <p14:creationId xmlns:p14="http://schemas.microsoft.com/office/powerpoint/2010/main" val="8138997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F3CC76A-728B-47AE-B145-A13B33307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168" y="434146"/>
            <a:ext cx="8307779" cy="6230834"/>
          </a:xfrm>
        </p:spPr>
      </p:pic>
    </p:spTree>
    <p:extLst>
      <p:ext uri="{BB962C8B-B14F-4D97-AF65-F5344CB8AC3E}">
        <p14:creationId xmlns:p14="http://schemas.microsoft.com/office/powerpoint/2010/main" val="231376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B493AC3A-8394-44E6-8819-7C8F3B205E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42" y="308613"/>
            <a:ext cx="8321031" cy="6240773"/>
          </a:xfrm>
        </p:spPr>
      </p:pic>
    </p:spTree>
    <p:extLst>
      <p:ext uri="{BB962C8B-B14F-4D97-AF65-F5344CB8AC3E}">
        <p14:creationId xmlns:p14="http://schemas.microsoft.com/office/powerpoint/2010/main" val="24968022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12</Words>
  <Application>Microsoft Office PowerPoint</Application>
  <PresentationFormat>Ecrã Panorâmico</PresentationFormat>
  <Paragraphs>2</Paragraphs>
  <Slides>44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Tema do Office</vt:lpstr>
      <vt:lpstr>LTTA Portugal 2nd Day</vt:lpstr>
      <vt:lpstr>“Building Bridges” Ubuntu Workschop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LTTA Portugal</dc:title>
  <dc:creator>saraborges</dc:creator>
  <cp:lastModifiedBy>saraborges</cp:lastModifiedBy>
  <cp:revision>12</cp:revision>
  <dcterms:created xsi:type="dcterms:W3CDTF">2022-02-07T10:04:46Z</dcterms:created>
  <dcterms:modified xsi:type="dcterms:W3CDTF">2022-02-12T19:33:55Z</dcterms:modified>
</cp:coreProperties>
</file>