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9" r:id="rId5"/>
    <p:sldId id="299" r:id="rId6"/>
    <p:sldId id="294" r:id="rId7"/>
    <p:sldId id="297" r:id="rId8"/>
    <p:sldId id="295" r:id="rId9"/>
    <p:sldId id="290" r:id="rId10"/>
    <p:sldId id="301" r:id="rId11"/>
    <p:sldId id="291" r:id="rId12"/>
    <p:sldId id="292" r:id="rId13"/>
    <p:sldId id="293" r:id="rId14"/>
    <p:sldId id="286" r:id="rId15"/>
    <p:sldId id="287" r:id="rId16"/>
    <p:sldId id="288" r:id="rId17"/>
    <p:sldId id="284" r:id="rId18"/>
    <p:sldId id="283" r:id="rId19"/>
    <p:sldId id="281" r:id="rId20"/>
    <p:sldId id="298" r:id="rId21"/>
    <p:sldId id="285" r:id="rId2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91924-9ACF-4C98-A315-7D7EE354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68F90-E8C7-479A-A772-919A150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AE48C7-3C5D-468C-8743-B663EDA4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00A5A0-B7E3-47B9-90E8-F89E823E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49A696-7F4B-4F31-929D-5084FEF2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773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EE960-5DB2-46F0-9436-02690405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843C5D-FDC5-4C1F-BC76-6CDE8D331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49EB3E-B0C0-481E-AE85-50CEED6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8C924D-746B-4B3D-8D14-5DC2E5D7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624DE3-2993-46A4-BAF9-3213F892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39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C3371-5931-4A26-9592-887137B3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D3778C-CAFC-4AF2-B320-509F1564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A477CC-47AD-4655-A648-7E46C150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5DA9C8-7790-48D9-81B2-31B367EC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C5564AE-D731-47F9-AC67-CA90F471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ED47-BE8B-4F69-9F44-2467CF96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209D9B5-6AC2-424C-B684-98FC9D854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7F2A1B5-03CE-4A17-871D-0F0F22EB3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256DF3-DC79-467E-A691-448D57B0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5D12F8-02B3-4551-AFF8-BB981B32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FCA24E-D1EA-4968-A615-3116652E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38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AC3A4-E048-4B65-AA3D-34DD4279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BE387C-647B-4531-8396-0EA6F62C4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EDF0F7-7A9D-4903-9B7F-87199BC5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F6BAD24-9EE3-4D0C-9D3E-66DD6427D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180F9AC-76E8-4FE1-91D7-21823A132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AC816B8-A675-4A82-AD6C-4BADF2DD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8A3F6DC-BC8E-42D4-A31D-A797A08D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D0C1E91-A604-40D5-B21D-0708D4C0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51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D89F7-2259-446C-BC47-FAB06B98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9A56DE-1CC1-402B-9631-154E5255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C08DE92-ACF2-417C-81C6-6BB35DCE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00556F6-8135-496B-A041-D965FAD1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4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0D46E8F-82B5-4CC6-847A-39C6243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169BAFF-D084-4738-B2AC-36700FBB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807A25-05FC-486F-B07E-A86F486C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97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45A0E-F672-42FC-9B18-B3F9B182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19C74E-338C-4406-94CE-19A36EF0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AE39C46-91F9-49B6-B279-4A912A85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FFFDFB-17E6-4993-A2CA-E659FE60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92FEBC-98AD-438A-8E55-08C55579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06BE6A0-1842-4F20-9C4A-2C7835C4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795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2F72C-0B58-4C96-B01C-F64D9B93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825448A-C6A0-4D70-8112-14A2E62F6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152EC4-2BCD-4071-B357-C6022885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2A1D19-922D-4112-8C14-E06F66C6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FB47E9-5C91-4122-AE52-ED4DF27D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44685-8011-41D9-969A-6CCE9DC5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17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E5A14-64A2-4C05-ACB7-A44C3723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11689A7-95F2-4722-8928-DB20320C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829654-F3D8-44CC-B1B7-8002C166F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64F3985-86D7-4F6E-AAE5-F34B1675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7A11A1-C195-4B19-BA86-E9B5EA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449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AD752-6EDC-40A4-8C92-E79628480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506006C-F89F-4338-B1BF-8A18C36E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6C3B2-6CD3-4A1E-BB54-DC012FD9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9E73A0-51A2-46AC-B443-D7EDA982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B9CFFF-3E86-439C-94AC-DADCD35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36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9D307CD-7D46-41E7-9E67-5B67C010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0DAE392-2336-454A-95A7-414B7133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A0B93-69F5-4B95-9077-92A642119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25B6-C8FC-4F75-A16E-8E061128C50A}" type="datetimeFigureOut">
              <a:rPr lang="pt-PT" smtClean="0"/>
              <a:t>12/02/2022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DB9B7E-7282-4F3E-B514-B0AEF186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4983A6-A129-4ACB-9B6E-343FF1B5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8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0986-3364-4914-BF09-AFEFE897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741971"/>
          </a:xfrm>
        </p:spPr>
        <p:txBody>
          <a:bodyPr/>
          <a:lstStyle/>
          <a:p>
            <a:pPr algn="r"/>
            <a:r>
              <a:rPr lang="pt-PT" b="1" dirty="0"/>
              <a:t>LTTA Portugal</a:t>
            </a:r>
            <a:br>
              <a:rPr lang="pt-PT" b="1" dirty="0"/>
            </a:br>
            <a:r>
              <a:rPr lang="pt-PT" b="1" dirty="0"/>
              <a:t>5nd </a:t>
            </a:r>
            <a:r>
              <a:rPr lang="pt-PT" b="1" dirty="0" err="1"/>
              <a:t>Day</a:t>
            </a:r>
            <a:endParaRPr lang="pt-PT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918885-CBAD-4824-9F6A-3E0A6CBFF9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9425" y="1027906"/>
            <a:ext cx="3819410" cy="478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Marcador de Posição de Conteúdo 7">
            <a:extLst>
              <a:ext uri="{FF2B5EF4-FFF2-40B4-BE49-F238E27FC236}">
                <a16:creationId xmlns:a16="http://schemas.microsoft.com/office/drawing/2014/main" id="{0A99B22F-76EE-4F62-AA06-B354378463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108765"/>
            <a:ext cx="5483576" cy="3749235"/>
          </a:xfrm>
        </p:spPr>
      </p:pic>
    </p:spTree>
    <p:extLst>
      <p:ext uri="{BB962C8B-B14F-4D97-AF65-F5344CB8AC3E}">
        <p14:creationId xmlns:p14="http://schemas.microsoft.com/office/powerpoint/2010/main" val="90085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E3D05-81EE-46BF-A237-00C372CF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287617"/>
            <a:ext cx="10515600" cy="1190244"/>
          </a:xfrm>
        </p:spPr>
        <p:txBody>
          <a:bodyPr>
            <a:normAutofit/>
          </a:bodyPr>
          <a:lstStyle/>
          <a:p>
            <a:pPr algn="r"/>
            <a:r>
              <a:rPr lang="pt-PT" dirty="0"/>
              <a:t>Certificados</a:t>
            </a:r>
          </a:p>
        </p:txBody>
      </p:sp>
    </p:spTree>
    <p:extLst>
      <p:ext uri="{BB962C8B-B14F-4D97-AF65-F5344CB8AC3E}">
        <p14:creationId xmlns:p14="http://schemas.microsoft.com/office/powerpoint/2010/main" val="10272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014AFFB7-FEC2-4B5B-AFC4-A37345516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314" y="275119"/>
            <a:ext cx="9347546" cy="6231697"/>
          </a:xfrm>
        </p:spPr>
      </p:pic>
    </p:spTree>
    <p:extLst>
      <p:ext uri="{BB962C8B-B14F-4D97-AF65-F5344CB8AC3E}">
        <p14:creationId xmlns:p14="http://schemas.microsoft.com/office/powerpoint/2010/main" val="353822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C382149-2CC9-425F-82ED-93F3ED9FE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540" y="381137"/>
            <a:ext cx="9407180" cy="6271453"/>
          </a:xfrm>
        </p:spPr>
      </p:pic>
    </p:spTree>
    <p:extLst>
      <p:ext uri="{BB962C8B-B14F-4D97-AF65-F5344CB8AC3E}">
        <p14:creationId xmlns:p14="http://schemas.microsoft.com/office/powerpoint/2010/main" val="84118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arcador de Posição de Conteúdo 15">
            <a:extLst>
              <a:ext uri="{FF2B5EF4-FFF2-40B4-BE49-F238E27FC236}">
                <a16:creationId xmlns:a16="http://schemas.microsoft.com/office/drawing/2014/main" id="{022993C0-B6FF-4F8D-8E5E-B1EC92CF2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429" y="501915"/>
            <a:ext cx="4998762" cy="5854165"/>
          </a:xfr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7B80758-3A04-444D-A31E-BFA6FEA8B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01914"/>
            <a:ext cx="5367819" cy="585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38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1EB3BDF2-B429-408B-8171-48293CFD92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40" y="248615"/>
            <a:ext cx="9566207" cy="6377471"/>
          </a:xfrm>
        </p:spPr>
      </p:pic>
    </p:spTree>
    <p:extLst>
      <p:ext uri="{BB962C8B-B14F-4D97-AF65-F5344CB8AC3E}">
        <p14:creationId xmlns:p14="http://schemas.microsoft.com/office/powerpoint/2010/main" val="2248498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DE043F18-8C8B-4C9D-B0A5-54F5A0A82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35" y="208860"/>
            <a:ext cx="9745110" cy="6496740"/>
          </a:xfrm>
        </p:spPr>
      </p:pic>
    </p:spTree>
    <p:extLst>
      <p:ext uri="{BB962C8B-B14F-4D97-AF65-F5344CB8AC3E}">
        <p14:creationId xmlns:p14="http://schemas.microsoft.com/office/powerpoint/2010/main" val="1801349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09780307-3215-44C6-A771-2E217104B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70" y="182354"/>
            <a:ext cx="9586085" cy="6390723"/>
          </a:xfrm>
        </p:spPr>
      </p:pic>
    </p:spTree>
    <p:extLst>
      <p:ext uri="{BB962C8B-B14F-4D97-AF65-F5344CB8AC3E}">
        <p14:creationId xmlns:p14="http://schemas.microsoft.com/office/powerpoint/2010/main" val="367467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2E893232-19EF-4985-A5F5-D1F578825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69" y="354633"/>
            <a:ext cx="9466815" cy="6311210"/>
          </a:xfrm>
        </p:spPr>
      </p:pic>
    </p:spTree>
    <p:extLst>
      <p:ext uri="{BB962C8B-B14F-4D97-AF65-F5344CB8AC3E}">
        <p14:creationId xmlns:p14="http://schemas.microsoft.com/office/powerpoint/2010/main" val="396510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34F0621A-6508-42C5-8592-DE2E5C9D6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190" y="387625"/>
            <a:ext cx="4126810" cy="59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9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0415C7D-65B3-4AF2-8C6E-17F643FBF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287" y="208859"/>
            <a:ext cx="9685475" cy="6456983"/>
          </a:xfrm>
        </p:spPr>
      </p:pic>
    </p:spTree>
    <p:extLst>
      <p:ext uri="{BB962C8B-B14F-4D97-AF65-F5344CB8AC3E}">
        <p14:creationId xmlns:p14="http://schemas.microsoft.com/office/powerpoint/2010/main" val="428123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BD463E8-7F0B-4430-A36B-EFB13CD16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09" y="208860"/>
            <a:ext cx="9784866" cy="6523244"/>
          </a:xfrm>
        </p:spPr>
      </p:pic>
    </p:spTree>
    <p:extLst>
      <p:ext uri="{BB962C8B-B14F-4D97-AF65-F5344CB8AC3E}">
        <p14:creationId xmlns:p14="http://schemas.microsoft.com/office/powerpoint/2010/main" val="4099224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AD43764B-E2B9-4ED6-AA91-5B127F2C0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87" y="195607"/>
            <a:ext cx="9605963" cy="6403975"/>
          </a:xfrm>
        </p:spPr>
      </p:pic>
    </p:spTree>
    <p:extLst>
      <p:ext uri="{BB962C8B-B14F-4D97-AF65-F5344CB8AC3E}">
        <p14:creationId xmlns:p14="http://schemas.microsoft.com/office/powerpoint/2010/main" val="896598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89040BB9-EAA7-496F-A0D5-DCD345B1B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48" y="275121"/>
            <a:ext cx="9546327" cy="6364218"/>
          </a:xfrm>
        </p:spPr>
      </p:pic>
    </p:spTree>
    <p:extLst>
      <p:ext uri="{BB962C8B-B14F-4D97-AF65-F5344CB8AC3E}">
        <p14:creationId xmlns:p14="http://schemas.microsoft.com/office/powerpoint/2010/main" val="2224691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F920B810-C2E0-4A71-B06B-525BDDD67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75" y="195608"/>
            <a:ext cx="9586083" cy="6390722"/>
          </a:xfrm>
        </p:spPr>
      </p:pic>
    </p:spTree>
    <p:extLst>
      <p:ext uri="{BB962C8B-B14F-4D97-AF65-F5344CB8AC3E}">
        <p14:creationId xmlns:p14="http://schemas.microsoft.com/office/powerpoint/2010/main" val="3652812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D5777EB-E1CA-451D-974F-C9D2B6AB8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22" y="169102"/>
            <a:ext cx="9546329" cy="6364219"/>
          </a:xfrm>
        </p:spPr>
      </p:pic>
    </p:spTree>
    <p:extLst>
      <p:ext uri="{BB962C8B-B14F-4D97-AF65-F5344CB8AC3E}">
        <p14:creationId xmlns:p14="http://schemas.microsoft.com/office/powerpoint/2010/main" val="1432082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5C4AD401-32B3-40F4-B3C6-FD29C92CA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40" y="208860"/>
            <a:ext cx="9705354" cy="6470236"/>
          </a:xfrm>
        </p:spPr>
      </p:pic>
    </p:spTree>
    <p:extLst>
      <p:ext uri="{BB962C8B-B14F-4D97-AF65-F5344CB8AC3E}">
        <p14:creationId xmlns:p14="http://schemas.microsoft.com/office/powerpoint/2010/main" val="1579977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79C67BB3-0D76-4596-90CC-0D24EC29B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39" y="248616"/>
            <a:ext cx="9506571" cy="6337714"/>
          </a:xfrm>
        </p:spPr>
      </p:pic>
    </p:spTree>
    <p:extLst>
      <p:ext uri="{BB962C8B-B14F-4D97-AF65-F5344CB8AC3E}">
        <p14:creationId xmlns:p14="http://schemas.microsoft.com/office/powerpoint/2010/main" val="4009995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A602CE9-BAD3-45D7-88CA-C69D2DF10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83" y="222111"/>
            <a:ext cx="9367424" cy="6244949"/>
          </a:xfrm>
        </p:spPr>
      </p:pic>
    </p:spTree>
    <p:extLst>
      <p:ext uri="{BB962C8B-B14F-4D97-AF65-F5344CB8AC3E}">
        <p14:creationId xmlns:p14="http://schemas.microsoft.com/office/powerpoint/2010/main" val="2795646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689C2C32-108C-4E00-ADDA-626387AC0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262" y="200508"/>
            <a:ext cx="9685476" cy="6456984"/>
          </a:xfrm>
        </p:spPr>
      </p:pic>
    </p:spTree>
    <p:extLst>
      <p:ext uri="{BB962C8B-B14F-4D97-AF65-F5344CB8AC3E}">
        <p14:creationId xmlns:p14="http://schemas.microsoft.com/office/powerpoint/2010/main" val="748382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B5988D9-A00A-480A-9248-CD68ABFA4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57" y="460650"/>
            <a:ext cx="9347546" cy="6231697"/>
          </a:xfrm>
        </p:spPr>
      </p:pic>
    </p:spTree>
    <p:extLst>
      <p:ext uri="{BB962C8B-B14F-4D97-AF65-F5344CB8AC3E}">
        <p14:creationId xmlns:p14="http://schemas.microsoft.com/office/powerpoint/2010/main" val="3508960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6</Words>
  <Application>Microsoft Office PowerPoint</Application>
  <PresentationFormat>Ecrã Panorâmico</PresentationFormat>
  <Paragraphs>2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do Office</vt:lpstr>
      <vt:lpstr>LTTA Portugal 5nd Day</vt:lpstr>
      <vt:lpstr>Certificados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LTTA Portugal</dc:title>
  <dc:creator>saraborges</dc:creator>
  <cp:lastModifiedBy>saraborges</cp:lastModifiedBy>
  <cp:revision>15</cp:revision>
  <dcterms:created xsi:type="dcterms:W3CDTF">2022-02-07T10:04:46Z</dcterms:created>
  <dcterms:modified xsi:type="dcterms:W3CDTF">2022-02-12T19:12:23Z</dcterms:modified>
</cp:coreProperties>
</file>