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9" r:id="rId3"/>
    <p:sldId id="371" r:id="rId4"/>
    <p:sldId id="417" r:id="rId5"/>
    <p:sldId id="409" r:id="rId6"/>
    <p:sldId id="373" r:id="rId7"/>
    <p:sldId id="416" r:id="rId8"/>
    <p:sldId id="375" r:id="rId9"/>
    <p:sldId id="376" r:id="rId10"/>
    <p:sldId id="377" r:id="rId11"/>
    <p:sldId id="378" r:id="rId12"/>
    <p:sldId id="382" r:id="rId13"/>
    <p:sldId id="414" r:id="rId14"/>
    <p:sldId id="379" r:id="rId15"/>
    <p:sldId id="380" r:id="rId16"/>
    <p:sldId id="381" r:id="rId17"/>
    <p:sldId id="369" r:id="rId18"/>
    <p:sldId id="418" r:id="rId19"/>
    <p:sldId id="420" r:id="rId20"/>
    <p:sldId id="421" r:id="rId21"/>
    <p:sldId id="342" r:id="rId22"/>
    <p:sldId id="343" r:id="rId23"/>
    <p:sldId id="345" r:id="rId24"/>
    <p:sldId id="346" r:id="rId25"/>
    <p:sldId id="348" r:id="rId26"/>
    <p:sldId id="350" r:id="rId27"/>
    <p:sldId id="411" r:id="rId28"/>
    <p:sldId id="351" r:id="rId29"/>
    <p:sldId id="412" r:id="rId30"/>
    <p:sldId id="413" r:id="rId31"/>
    <p:sldId id="355" r:id="rId32"/>
    <p:sldId id="357" r:id="rId33"/>
    <p:sldId id="364" r:id="rId34"/>
    <p:sldId id="365" r:id="rId35"/>
    <p:sldId id="410" r:id="rId36"/>
    <p:sldId id="366" r:id="rId37"/>
    <p:sldId id="354" r:id="rId38"/>
    <p:sldId id="359" r:id="rId39"/>
    <p:sldId id="360" r:id="rId40"/>
    <p:sldId id="361" r:id="rId41"/>
    <p:sldId id="362" r:id="rId42"/>
    <p:sldId id="384" r:id="rId43"/>
    <p:sldId id="404" r:id="rId44"/>
    <p:sldId id="422" r:id="rId45"/>
    <p:sldId id="386" r:id="rId46"/>
    <p:sldId id="383" r:id="rId47"/>
    <p:sldId id="385" r:id="rId48"/>
    <p:sldId id="388" r:id="rId49"/>
    <p:sldId id="389" r:id="rId50"/>
    <p:sldId id="390" r:id="rId51"/>
    <p:sldId id="395" r:id="rId52"/>
    <p:sldId id="394" r:id="rId53"/>
    <p:sldId id="396" r:id="rId54"/>
    <p:sldId id="403" r:id="rId55"/>
    <p:sldId id="402" r:id="rId56"/>
    <p:sldId id="401" r:id="rId57"/>
    <p:sldId id="400" r:id="rId58"/>
    <p:sldId id="423" r:id="rId59"/>
    <p:sldId id="391" r:id="rId60"/>
    <p:sldId id="393" r:id="rId6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91924-9ACF-4C98-A315-7D7EE354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68F90-E8C7-479A-A772-919A150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DAE48C7-3C5D-468C-8743-B663EDA4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00A5A0-B7E3-47B9-90E8-F89E823E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49A696-7F4B-4F31-929D-5084FEF2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773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EE960-5DB2-46F0-9436-02690405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843C5D-FDC5-4C1F-BC76-6CDE8D331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49EB3E-B0C0-481E-AE85-50CEED66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8C924D-746B-4B3D-8D14-5DC2E5D7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624DE3-2993-46A4-BAF9-3213F892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39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C3371-5931-4A26-9592-887137B3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D3778C-CAFC-4AF2-B320-509F15643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A477CC-47AD-4655-A648-7E46C150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65DA9C8-7790-48D9-81B2-31B367EC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C5564AE-D731-47F9-AC67-CA90F471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ED47-BE8B-4F69-9F44-2467CF96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209D9B5-6AC2-424C-B684-98FC9D854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7F2A1B5-03CE-4A17-871D-0F0F22EB3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5256DF3-DC79-467E-A691-448D57B0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95D12F8-02B3-4551-AFF8-BB981B32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AFCA24E-D1EA-4968-A615-3116652E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38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AC3A4-E048-4B65-AA3D-34DD4279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BE387C-647B-4531-8396-0EA6F62C4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0EDF0F7-7A9D-4903-9B7F-87199BC5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F6BAD24-9EE3-4D0C-9D3E-66DD6427D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180F9AC-76E8-4FE1-91D7-21823A132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AC816B8-A675-4A82-AD6C-4BADF2DD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8A3F6DC-BC8E-42D4-A31D-A797A08D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D0C1E91-A604-40D5-B21D-0708D4C0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51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D89F7-2259-446C-BC47-FAB06B98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9A56DE-1CC1-402B-9631-154E5255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C08DE92-ACF2-417C-81C6-6BB35DCE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00556F6-8135-496B-A041-D965FAD1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488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0D46E8F-82B5-4CC6-847A-39C6243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169BAFF-D084-4738-B2AC-36700FBB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807A25-05FC-486F-B07E-A86F486C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97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45A0E-F672-42FC-9B18-B3F9B182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19C74E-338C-4406-94CE-19A36EF0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AE39C46-91F9-49B6-B279-4A912A852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FFFDFB-17E6-4993-A2CA-E659FE60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92FEBC-98AD-438A-8E55-08C55579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06BE6A0-1842-4F20-9C4A-2C7835C4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795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2F72C-0B58-4C96-B01C-F64D9B93C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C825448A-C6A0-4D70-8112-14A2E62F6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F152EC4-2BCD-4071-B357-C60228854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2A1D19-922D-4112-8C14-E06F66C6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FB47E9-5C91-4122-AE52-ED4DF27D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A44685-8011-41D9-969A-6CCE9DC5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17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E5A14-64A2-4C05-ACB7-A44C3723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11689A7-95F2-4722-8928-DB20320C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829654-F3D8-44CC-B1B7-8002C166F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64F3985-86D7-4F6E-AAE5-F34B1675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7A11A1-C195-4B19-BA86-E9B5EA5F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449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AD752-6EDC-40A4-8C92-E79628480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506006C-F89F-4338-B1BF-8A18C36E8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6C3B2-6CD3-4A1E-BB54-DC012FD9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9E73A0-51A2-46AC-B443-D7EDA982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B9CFFF-3E86-439C-94AC-DADCD35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36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9D307CD-7D46-41E7-9E67-5B67C010A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0DAE392-2336-454A-95A7-414B7133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A0B93-69F5-4B95-9077-92A6421193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25B6-C8FC-4F75-A16E-8E061128C50A}" type="datetimeFigureOut">
              <a:rPr lang="pt-PT" smtClean="0"/>
              <a:t>07/05/2022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DB9B7E-7282-4F3E-B514-B0AEF186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F4983A6-A129-4ACB-9B6E-343FF1B5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C58C-1790-4F9E-8515-E66A9276556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8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jpg"/><Relationship Id="rId4" Type="http://schemas.openxmlformats.org/officeDocument/2006/relationships/image" Target="../media/image1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30986-3364-4914-BF09-AFEFE897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741971"/>
          </a:xfrm>
        </p:spPr>
        <p:txBody>
          <a:bodyPr/>
          <a:lstStyle/>
          <a:p>
            <a:pPr algn="r"/>
            <a:r>
              <a:rPr lang="pt-PT" b="1" dirty="0">
                <a:latin typeface="Verdana" panose="020B0604030504040204" pitchFamily="34" charset="0"/>
                <a:ea typeface="Verdana" panose="020B0604030504040204" pitchFamily="34" charset="0"/>
              </a:rPr>
              <a:t>LTTA Turquia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918885-CBAD-4824-9F6A-3E0A6CBFF9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69425" y="1027906"/>
            <a:ext cx="3819410" cy="478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Vector bandeira de Turquia 639970 Vetor no Vecteezy">
            <a:extLst>
              <a:ext uri="{FF2B5EF4-FFF2-40B4-BE49-F238E27FC236}">
                <a16:creationId xmlns:a16="http://schemas.microsoft.com/office/drawing/2014/main" id="{C58E67E6-291F-4BDB-A569-337D04480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2320333"/>
            <a:ext cx="58293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85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EAD64BB-D4CC-4FC1-9F7D-5A87A8EEE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63"/>
            <a:ext cx="10515600" cy="1500187"/>
          </a:xfrm>
        </p:spPr>
        <p:txBody>
          <a:bodyPr>
            <a:normAutofit fontScale="77500" lnSpcReduction="20000"/>
          </a:bodyPr>
          <a:lstStyle/>
          <a:p>
            <a:pPr algn="r"/>
            <a:endParaRPr lang="pt-PT" sz="6000" dirty="0">
              <a:solidFill>
                <a:schemeClr val="tx1"/>
              </a:solidFill>
              <a:latin typeface="+mj-lt"/>
            </a:endParaRPr>
          </a:p>
          <a:p>
            <a:pPr algn="r"/>
            <a:r>
              <a:rPr lang="pt-PT" sz="6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Cultural  </a:t>
            </a:r>
            <a:r>
              <a:rPr lang="pt-PT" sz="6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Visits</a:t>
            </a:r>
            <a:r>
              <a:rPr lang="pt-PT" sz="6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PT" sz="60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pt-PT" sz="6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workshops</a:t>
            </a:r>
          </a:p>
        </p:txBody>
      </p:sp>
    </p:spTree>
    <p:extLst>
      <p:ext uri="{BB962C8B-B14F-4D97-AF65-F5344CB8AC3E}">
        <p14:creationId xmlns:p14="http://schemas.microsoft.com/office/powerpoint/2010/main" val="41693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A9C6E80-B6DB-483A-88C9-8B8D1CAD8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500062"/>
            <a:ext cx="102393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231D43-ADC6-47A5-BD6D-DC39EAA03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37" y="1006745"/>
            <a:ext cx="5052454" cy="466809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A93F7AE-0EA9-4C4C-B7BD-3427DB13B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436" y="2043112"/>
            <a:ext cx="5858373" cy="313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2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A85728C-F1F3-4850-8EE0-B57BF7872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67" y="467219"/>
            <a:ext cx="5221279" cy="430172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4178993-AC55-464E-8FAD-D1657DD74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46" y="2618083"/>
            <a:ext cx="6149617" cy="345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8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8AF925-A559-4B72-AF04-D7D1673BB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4" y="358995"/>
            <a:ext cx="5280460" cy="29702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7ABEDD2-37EC-4A71-BC20-1008E0806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32" y="358995"/>
            <a:ext cx="5280460" cy="297025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3D1DF37-7744-4DB1-9848-5B4141FB6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4" y="3665690"/>
            <a:ext cx="5280460" cy="297025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786EAD-AF9D-4B0C-8E3B-CFB3A8A5E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32" y="3665690"/>
            <a:ext cx="5280458" cy="297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4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BB5B3B-0EC4-4396-B1B7-CF0717983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" y="523328"/>
            <a:ext cx="6071308" cy="419132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2DD462-CE32-4F70-9C7E-1B772A5A1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221" y="2016323"/>
            <a:ext cx="4905668" cy="397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25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3018BF9-5790-4C4D-B933-8FEC6874C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78" y="349096"/>
            <a:ext cx="3657800" cy="274513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85054A5-584E-4302-B43B-F0BD86AF0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09" y="349097"/>
            <a:ext cx="5290043" cy="29772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A06671A-EF94-4BF5-8CE6-36FE60A74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02" y="3531703"/>
            <a:ext cx="5465497" cy="307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43A4D41-1101-4A21-B574-DE52D2C38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29" y="608385"/>
            <a:ext cx="9475836" cy="531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2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094D5EE-4191-4762-A99F-AF28C82F4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11" y="2646966"/>
            <a:ext cx="4961206" cy="372090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E04D986-1D2A-4CEE-8434-DDF7D8B5F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71" y="530462"/>
            <a:ext cx="5910471" cy="431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24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CA54F8-8579-4369-8E4B-8FE24390E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7" y="490330"/>
            <a:ext cx="2854183" cy="58773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A36C39B-518D-41B5-9662-A5F7EA8D8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357" y="1033670"/>
            <a:ext cx="6255024" cy="469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71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3D132A-8148-4005-A4AE-A859714D7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68" y="702365"/>
            <a:ext cx="2648244" cy="545327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1955422-DB3E-4538-AF5F-03E47546F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86" y="1169155"/>
            <a:ext cx="8030817" cy="451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62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A63B62-E8ED-4117-A0F1-E3C3CBB5E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159" y="288387"/>
            <a:ext cx="2977591" cy="62812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7846F94-71BE-4749-975F-E26CC67F2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16" y="1309283"/>
            <a:ext cx="7197969" cy="392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28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372851-6E1C-4918-AD2C-3270059F2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398" y="609600"/>
            <a:ext cx="2738342" cy="56388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A2CCA0E-E12E-4E6E-9034-601140880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1796"/>
            <a:ext cx="4916556" cy="23876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65989F2-D61F-4D3F-A174-BE6A17952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818" y="3250785"/>
            <a:ext cx="5642250" cy="317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61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A4B64D-2FB3-4E56-8BC6-4ED27840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606" y="1351980"/>
            <a:ext cx="5496531" cy="309341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4A68AB8-0918-40F3-9B13-E8E0F449C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09" y="515215"/>
            <a:ext cx="3279716" cy="582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16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5DC104-E39A-4F30-998F-3F4365841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14" y="410816"/>
            <a:ext cx="3431133" cy="609661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B40BB0E-71A3-4012-8DC8-2D1621ABD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278" y="932864"/>
            <a:ext cx="5912845" cy="332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76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F621FA4-A450-4BA6-A367-F593E9E37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8" y="240330"/>
            <a:ext cx="4793280" cy="26976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99332C2-EDEF-4F86-9638-18FDCDE24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472" y="4164048"/>
            <a:ext cx="4365989" cy="245714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2B99EFA-9E94-4A26-9209-6B7FE2A27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53" y="3330018"/>
            <a:ext cx="5333047" cy="30014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AED28E8-195B-4FFC-8A66-8F250200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827" y="632393"/>
            <a:ext cx="4793280" cy="269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51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4DD0D4-4048-4AC6-A77E-CA96D82C7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2" y="343504"/>
            <a:ext cx="10964936" cy="617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9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7AB14E-E0A5-4078-9325-133D10DD9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3" y="219807"/>
            <a:ext cx="8557846" cy="641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1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18CB8E-2B5F-42CF-9507-3B0C92951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41" y="198706"/>
            <a:ext cx="8614117" cy="646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54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C48FB1-1B3F-47C3-816E-ACDF93A76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5" y="566530"/>
            <a:ext cx="10548730" cy="593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08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BB887B-44F0-419C-AA7C-FE9EA0D74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90" y="233488"/>
            <a:ext cx="8009002" cy="638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02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211141-B687-470C-BDA1-5F12A7F73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3" y="685800"/>
            <a:ext cx="7964557" cy="59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14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10F476-E10D-46D8-8719-B6DCC5FE5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16" y="437321"/>
            <a:ext cx="7977809" cy="59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6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6AB98D-3AF5-46BB-B8BB-1D5F6202D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0" y="357809"/>
            <a:ext cx="4239039" cy="565205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F49C5A-D7CC-4655-9E4A-9D3897A98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215" y="947530"/>
            <a:ext cx="3722204" cy="49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19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E59127-B190-45F1-892A-31A8B6F0B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07" y="377687"/>
            <a:ext cx="8136835" cy="610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50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302B49-AD1C-43E4-A5EC-723919100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869" y="3656982"/>
            <a:ext cx="5126843" cy="288535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502B83D-DE61-411D-93FB-427A9B898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99" y="315665"/>
            <a:ext cx="5126843" cy="288535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451CC9B-7968-4BC0-A807-8422667ED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0" y="3656982"/>
            <a:ext cx="5126845" cy="28853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E0EAA9A-D9D3-47A5-8B93-A018CE958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0" y="315665"/>
            <a:ext cx="5126845" cy="28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18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B37048-BA85-4D57-8D4A-04DB78008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53279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75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F69889-592C-44B3-B8EF-3653133B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1" y="379303"/>
            <a:ext cx="5775055" cy="32501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E917B04-DA5A-4081-8288-E9AB27B3E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677" y="576249"/>
            <a:ext cx="4650228" cy="261711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67643F9-71B0-4584-AE9A-553623581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0" y="3946256"/>
            <a:ext cx="4858041" cy="273407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99A3925-CA9E-4CF4-AA3E-461C091C9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70" y="3842480"/>
            <a:ext cx="5042437" cy="28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1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F36BE74-1332-4716-91A6-5692432C0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782" y="1598250"/>
            <a:ext cx="5288848" cy="387408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B140E26-9AC2-4454-982F-FE93EB57B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29" y="309110"/>
            <a:ext cx="6218689" cy="294794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58E991B-03E5-4C54-BA39-4E3849888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81" y="3429000"/>
            <a:ext cx="5137419" cy="311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14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A926FC-AAA8-463E-BBD8-DBF4E6BF5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7" y="162218"/>
            <a:ext cx="11615225" cy="653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10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2532830-ACEF-414B-A76E-1F4E84219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0" y="361949"/>
            <a:ext cx="6846772" cy="32393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3F0254F-88B1-47DA-B618-94E441406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385" y="1631852"/>
            <a:ext cx="4636028" cy="460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94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A7286DE-ECF5-4BC1-9DF1-A8AC9FEBF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195" y="397565"/>
            <a:ext cx="2945584" cy="606287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E71D801-479C-459B-B7EF-D49ED41B1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05" y="397565"/>
            <a:ext cx="2947710" cy="606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0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41BC54-FE88-4893-8119-1D8102406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6" y="331088"/>
            <a:ext cx="5192411" cy="29222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4039C2B-BE28-4DCE-A1E8-AE0DA5F12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030" y="331088"/>
            <a:ext cx="5192412" cy="2922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FB96B8-607D-4EE4-89ED-78429087A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3604659"/>
            <a:ext cx="5192412" cy="292225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26F09A4-4005-40D0-B345-A36E845D8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030" y="3604659"/>
            <a:ext cx="5192414" cy="292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81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08F965-6161-40B4-A1B2-92945EDBA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766" y="3021038"/>
            <a:ext cx="6092825" cy="3429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E48562F-51DB-4442-8388-174BBE929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09" y="407962"/>
            <a:ext cx="5561430" cy="312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82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C0FA43F-4F50-4A32-92D9-C160A1D4E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4" y="776365"/>
            <a:ext cx="10919791" cy="53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41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3577DE-AF86-4C8D-911A-32AA3AA12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18" y="-200138"/>
            <a:ext cx="3231460" cy="57448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FBDA073-62A8-44FE-A0E6-A514DC069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79" y="2387190"/>
            <a:ext cx="8048003" cy="391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50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85C36B-6DD3-4526-9A97-EC6BE11E2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82487"/>
            <a:ext cx="3091437" cy="549302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F5882B7-C9FA-43FF-B770-2D30D99D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410" y="1404730"/>
            <a:ext cx="7193654" cy="404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906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6BBF5F-11B2-458A-B145-DF453190B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9" y="319115"/>
            <a:ext cx="5316795" cy="299225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DBFE6A5-CD6D-4811-88B6-AFEF2DB61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644" y="239866"/>
            <a:ext cx="5316793" cy="299225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6BA1E7B-AC66-4E59-B093-F2FADEDA0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9" y="3640456"/>
            <a:ext cx="5316795" cy="299225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EB56626-2959-48CD-AE1E-4DF001D1D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643" y="3640456"/>
            <a:ext cx="5316794" cy="299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803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FEE724-849F-4284-82CB-65C0E2245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0" y="350536"/>
            <a:ext cx="5469973" cy="307846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3BA128-D5AE-4A32-91BA-CE55E6FF5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67" y="350536"/>
            <a:ext cx="5469975" cy="307846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BE4D496-0BD0-45EB-B492-85C964E38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8" y="3673518"/>
            <a:ext cx="5469975" cy="307846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8A86AB6-6D68-4FB8-8055-6C79FF29F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67" y="3667664"/>
            <a:ext cx="5668755" cy="319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840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B551CF-9A88-42E6-9AA8-E80B20118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81" y="3997497"/>
            <a:ext cx="4339054" cy="24419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8C4B13E-1BA9-439F-88FC-E59564A20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732" y="418513"/>
            <a:ext cx="5605145" cy="31545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73E16EC-451B-4154-A757-AACF920D1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63" y="277980"/>
            <a:ext cx="3036067" cy="641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67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774F10-14FF-4536-AD7C-7C8201DEE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303143"/>
            <a:ext cx="5356086" cy="40170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B99226B-0A5F-40D7-9587-15CF6BE26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78" y="2083904"/>
            <a:ext cx="5830957" cy="437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8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19B48A-E3DE-4879-8C69-6161AFA3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532" y="2027583"/>
            <a:ext cx="6874501" cy="386892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ED1EED2-23F5-4F2B-9AD8-F77F4248C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6" y="477077"/>
            <a:ext cx="3436802" cy="61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88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ode ser uma imagem de uma ou mais pessoas e interiores">
            <a:extLst>
              <a:ext uri="{FF2B5EF4-FFF2-40B4-BE49-F238E27FC236}">
                <a16:creationId xmlns:a16="http://schemas.microsoft.com/office/drawing/2014/main" id="{2EE08726-6473-4C5D-86D8-FC38697AE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92" y="1129382"/>
            <a:ext cx="6132313" cy="459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3306924-4223-49AB-9177-529DB3071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7" y="209997"/>
            <a:ext cx="4601337" cy="615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245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6059EE-5D61-45ED-A024-07C7450FC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83" y="1331874"/>
            <a:ext cx="7794033" cy="37887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F09398-0A1A-4DE6-AD75-F331B5E9F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4" y="318052"/>
            <a:ext cx="3061251" cy="629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238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A03891-386D-4672-BD7C-0F295298E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36" y="649357"/>
            <a:ext cx="2805504" cy="577132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A31E9A-54EE-46D9-880F-85B0F4603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948" y="742122"/>
            <a:ext cx="6707434" cy="503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119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C844F8-308A-4D51-AA2F-6B2B91F22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82" y="463826"/>
            <a:ext cx="2977553" cy="612525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2C1981C-4728-4294-8902-702D40A09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96" y="463826"/>
            <a:ext cx="8256104" cy="401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83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22F06E-7C09-4475-98B5-C887882F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66" y="331304"/>
            <a:ext cx="3431277" cy="610004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FC43575-A46B-4473-AB37-534AF0489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70" y="331304"/>
            <a:ext cx="3431277" cy="61000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8760B9C-9D44-45ED-8F38-C35CCA40F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360" y="331303"/>
            <a:ext cx="3431278" cy="610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18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9DA99D-AA56-4C51-AF02-FF31E187C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2" y="424069"/>
            <a:ext cx="3484907" cy="619539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C4F5E9A-8FB4-44F0-86D6-EA4094DF7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591" y="424067"/>
            <a:ext cx="3009968" cy="61953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8B559BB-343A-45F8-BA05-46B1AB9AC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90" y="424067"/>
            <a:ext cx="3009968" cy="61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99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8A19FB-B47E-4F3A-A233-C9FFC66B4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39" y="364435"/>
            <a:ext cx="2977776" cy="612913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05DF261-9E06-4100-A958-54B60B3CD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333" y="364435"/>
            <a:ext cx="2977776" cy="612913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1965034-7D44-4F85-A085-4ECEF510A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45" y="364435"/>
            <a:ext cx="2977776" cy="612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92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0A54E2C-0B91-471D-BF0B-30FEFF83D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91" y="321957"/>
            <a:ext cx="3019051" cy="6214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062C12A-3503-4D9E-9D98-9DE7F5808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93" y="321956"/>
            <a:ext cx="3019051" cy="62140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098FBB-1379-4054-8F58-D2B256435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202" y="321956"/>
            <a:ext cx="3019051" cy="6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933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265AAB9-F746-4269-ABB3-912E79311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8" y="404191"/>
            <a:ext cx="2939145" cy="60496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89971C-DA6A-44C4-84E8-E1734CF83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935" y="404189"/>
            <a:ext cx="2939145" cy="604961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C82A814-021D-469F-909E-312279EDD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066" y="404189"/>
            <a:ext cx="2939144" cy="604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1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7B2252-15F9-4856-9728-DDC7BAE6C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82" y="397565"/>
            <a:ext cx="2945584" cy="606287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FCCC594-CE79-4469-A7B9-448F9142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395" y="397564"/>
            <a:ext cx="3410365" cy="60628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D25B9BE-DD71-4D5A-B45E-A0E7CB238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444" y="397564"/>
            <a:ext cx="3410364" cy="606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40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6DA1E7A-C85D-4097-AF48-9DB520713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6" y="328820"/>
            <a:ext cx="5340626" cy="30041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9A97B9-DB2C-4048-8EAB-43AB2316B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31" y="447261"/>
            <a:ext cx="3365638" cy="59833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E81A227-CEBC-45DA-BB88-4190A8611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21" y="3628611"/>
            <a:ext cx="5340626" cy="300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609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96F2A5-DA40-442D-B922-4F970E592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2" y="653877"/>
            <a:ext cx="4479439" cy="334838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3F40884-D770-4D60-BA9C-D93D81AA1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211" y="1481128"/>
            <a:ext cx="6195697" cy="46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75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4BC0BA-C13F-49FB-B316-F7C8F3421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471956"/>
            <a:ext cx="6141260" cy="345445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40B9FCA-75CE-42BE-B196-84C5AADCE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92" y="2266427"/>
            <a:ext cx="5041623" cy="37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640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CA78A3-01BB-4FC4-80E0-76C490CEB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18" y="259080"/>
            <a:ext cx="84328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685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4A38B3-9D47-4E92-8ABE-BAFE1F78C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05" y="412579"/>
            <a:ext cx="7911199" cy="301642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F4EB714-8695-4826-A0D7-5318938AF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93" y="3957638"/>
            <a:ext cx="8196122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776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72F365-AA07-45B9-BFAE-764B3B090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70" y="1033669"/>
            <a:ext cx="10589859" cy="514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97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CAFB9FA-2615-455B-9242-C42291FF4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975" y="3611219"/>
            <a:ext cx="5066746" cy="285004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E5AB321-4775-4372-8D5F-CF92FC124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4" y="396736"/>
            <a:ext cx="5066746" cy="28500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FD9CDE6-29D0-4A9D-A5B0-5C530C902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4" y="3611220"/>
            <a:ext cx="5066746" cy="285004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DB4B98F-A711-45F5-A507-9EA0A4A48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975" y="396738"/>
            <a:ext cx="5066746" cy="285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254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6</Words>
  <Application>Microsoft Office PowerPoint</Application>
  <PresentationFormat>Ecrã Panorâmico</PresentationFormat>
  <Paragraphs>3</Paragraphs>
  <Slides>60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60</vt:i4>
      </vt:variant>
    </vt:vector>
  </HeadingPairs>
  <TitlesOfParts>
    <vt:vector size="65" baseType="lpstr">
      <vt:lpstr>Arial</vt:lpstr>
      <vt:lpstr>Calibri</vt:lpstr>
      <vt:lpstr>Calibri Light</vt:lpstr>
      <vt:lpstr>Verdana</vt:lpstr>
      <vt:lpstr>Tema do Office</vt:lpstr>
      <vt:lpstr>LTTA Turquia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LTTA Portugal</dc:title>
  <dc:creator>saraborges</dc:creator>
  <cp:lastModifiedBy>saraborges</cp:lastModifiedBy>
  <cp:revision>53</cp:revision>
  <dcterms:created xsi:type="dcterms:W3CDTF">2022-02-07T10:04:46Z</dcterms:created>
  <dcterms:modified xsi:type="dcterms:W3CDTF">2022-05-07T13:51:41Z</dcterms:modified>
</cp:coreProperties>
</file>